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4" r:id="rId4"/>
    <p:sldId id="360" r:id="rId5"/>
    <p:sldId id="257" r:id="rId6"/>
    <p:sldId id="259" r:id="rId7"/>
    <p:sldId id="273" r:id="rId8"/>
    <p:sldId id="277" r:id="rId9"/>
    <p:sldId id="278" r:id="rId10"/>
    <p:sldId id="279" r:id="rId11"/>
    <p:sldId id="280" r:id="rId12"/>
    <p:sldId id="355" r:id="rId13"/>
    <p:sldId id="266" r:id="rId14"/>
    <p:sldId id="361" r:id="rId15"/>
    <p:sldId id="356" r:id="rId16"/>
    <p:sldId id="272" r:id="rId17"/>
    <p:sldId id="357" r:id="rId18"/>
    <p:sldId id="276" r:id="rId19"/>
    <p:sldId id="275" r:id="rId20"/>
    <p:sldId id="281" r:id="rId21"/>
    <p:sldId id="358" r:id="rId22"/>
    <p:sldId id="359" r:id="rId23"/>
    <p:sldId id="286" r:id="rId24"/>
    <p:sldId id="3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35613E-5CFE-449A-A761-2EBED8B7BBCD}" v="1" dt="2024-09-18T03:33:56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 V Placencia" userId="b6b79b4f-f3e6-4254-80b1-b756d9b40991" providerId="ADAL" clId="{8135613E-5CFE-449A-A761-2EBED8B7BBCD}"/>
    <pc:docChg chg="undo custSel addSld modSld sldOrd">
      <pc:chgData name="Greg V Placencia" userId="b6b79b4f-f3e6-4254-80b1-b756d9b40991" providerId="ADAL" clId="{8135613E-5CFE-449A-A761-2EBED8B7BBCD}" dt="2024-09-18T04:12:28.374" v="266" actId="20577"/>
      <pc:docMkLst>
        <pc:docMk/>
      </pc:docMkLst>
      <pc:sldChg chg="addSp delSp modSp add mod ord">
        <pc:chgData name="Greg V Placencia" userId="b6b79b4f-f3e6-4254-80b1-b756d9b40991" providerId="ADAL" clId="{8135613E-5CFE-449A-A761-2EBED8B7BBCD}" dt="2024-09-18T04:10:35.266" v="255"/>
        <pc:sldMkLst>
          <pc:docMk/>
          <pc:sldMk cId="2038735300" sldId="257"/>
        </pc:sldMkLst>
        <pc:spChg chg="mod">
          <ac:chgData name="Greg V Placencia" userId="b6b79b4f-f3e6-4254-80b1-b756d9b40991" providerId="ADAL" clId="{8135613E-5CFE-449A-A761-2EBED8B7BBCD}" dt="2024-09-18T04:10:18.432" v="253" actId="20577"/>
          <ac:spMkLst>
            <pc:docMk/>
            <pc:sldMk cId="2038735300" sldId="257"/>
            <ac:spMk id="3" creationId="{973E94C5-C99F-C44B-1CF7-D2168322A06C}"/>
          </ac:spMkLst>
        </pc:spChg>
        <pc:spChg chg="add del">
          <ac:chgData name="Greg V Placencia" userId="b6b79b4f-f3e6-4254-80b1-b756d9b40991" providerId="ADAL" clId="{8135613E-5CFE-449A-A761-2EBED8B7BBCD}" dt="2024-09-18T03:52:02.934" v="234" actId="22"/>
          <ac:spMkLst>
            <pc:docMk/>
            <pc:sldMk cId="2038735300" sldId="257"/>
            <ac:spMk id="5" creationId="{74A3F579-02DC-F21A-5207-ACE10EE29CD4}"/>
          </ac:spMkLst>
        </pc:spChg>
      </pc:sldChg>
      <pc:sldChg chg="modSp mod">
        <pc:chgData name="Greg V Placencia" userId="b6b79b4f-f3e6-4254-80b1-b756d9b40991" providerId="ADAL" clId="{8135613E-5CFE-449A-A761-2EBED8B7BBCD}" dt="2024-09-18T03:44:56.465" v="232"/>
        <pc:sldMkLst>
          <pc:docMk/>
          <pc:sldMk cId="1139365731" sldId="269"/>
        </pc:sldMkLst>
        <pc:spChg chg="mod">
          <ac:chgData name="Greg V Placencia" userId="b6b79b4f-f3e6-4254-80b1-b756d9b40991" providerId="ADAL" clId="{8135613E-5CFE-449A-A761-2EBED8B7BBCD}" dt="2024-09-18T03:44:56.465" v="232"/>
          <ac:spMkLst>
            <pc:docMk/>
            <pc:sldMk cId="1139365731" sldId="269"/>
            <ac:spMk id="3" creationId="{00000000-0000-0000-0000-000000000000}"/>
          </ac:spMkLst>
        </pc:spChg>
      </pc:sldChg>
      <pc:sldChg chg="modSp new mod">
        <pc:chgData name="Greg V Placencia" userId="b6b79b4f-f3e6-4254-80b1-b756d9b40991" providerId="ADAL" clId="{8135613E-5CFE-449A-A761-2EBED8B7BBCD}" dt="2024-09-18T04:12:28.374" v="266" actId="20577"/>
        <pc:sldMkLst>
          <pc:docMk/>
          <pc:sldMk cId="4003694716" sldId="362"/>
        </pc:sldMkLst>
        <pc:spChg chg="mod">
          <ac:chgData name="Greg V Placencia" userId="b6b79b4f-f3e6-4254-80b1-b756d9b40991" providerId="ADAL" clId="{8135613E-5CFE-449A-A761-2EBED8B7BBCD}" dt="2024-09-18T04:12:28.374" v="266" actId="20577"/>
          <ac:spMkLst>
            <pc:docMk/>
            <pc:sldMk cId="4003694716" sldId="362"/>
            <ac:spMk id="2" creationId="{289CA2A2-2E94-E08B-E6F7-41041D6026EA}"/>
          </ac:spMkLst>
        </pc:spChg>
      </pc:sldChg>
    </pc:docChg>
  </pc:docChgLst>
  <pc:docChgLst>
    <pc:chgData name="Greg V Placencia" userId="b6b79b4f-f3e6-4254-80b1-b756d9b40991" providerId="ADAL" clId="{BA995824-73D4-4921-A916-2BD9F5A2EF45}"/>
    <pc:docChg chg="undo custSel addSld delSld modSld sldOrd">
      <pc:chgData name="Greg V Placencia" userId="b6b79b4f-f3e6-4254-80b1-b756d9b40991" providerId="ADAL" clId="{BA995824-73D4-4921-A916-2BD9F5A2EF45}" dt="2023-04-18T20:13:45.626" v="728" actId="1035"/>
      <pc:docMkLst>
        <pc:docMk/>
      </pc:docMkLst>
      <pc:sldChg chg="del">
        <pc:chgData name="Greg V Placencia" userId="b6b79b4f-f3e6-4254-80b1-b756d9b40991" providerId="ADAL" clId="{BA995824-73D4-4921-A916-2BD9F5A2EF45}" dt="2023-04-11T23:42:15.043" v="0" actId="47"/>
        <pc:sldMkLst>
          <pc:docMk/>
          <pc:sldMk cId="1838898068" sldId="257"/>
        </pc:sldMkLst>
      </pc:sldChg>
      <pc:sldChg chg="add ord">
        <pc:chgData name="Greg V Placencia" userId="b6b79b4f-f3e6-4254-80b1-b756d9b40991" providerId="ADAL" clId="{BA995824-73D4-4921-A916-2BD9F5A2EF45}" dt="2023-04-12T00:13:25.630" v="468"/>
        <pc:sldMkLst>
          <pc:docMk/>
          <pc:sldMk cId="471411966" sldId="259"/>
        </pc:sldMkLst>
      </pc:sldChg>
      <pc:sldChg chg="add">
        <pc:chgData name="Greg V Placencia" userId="b6b79b4f-f3e6-4254-80b1-b756d9b40991" providerId="ADAL" clId="{BA995824-73D4-4921-A916-2BD9F5A2EF45}" dt="2023-04-11T23:55:42.168" v="427"/>
        <pc:sldMkLst>
          <pc:docMk/>
          <pc:sldMk cId="2114220812" sldId="266"/>
        </pc:sldMkLst>
      </pc:sldChg>
      <pc:sldChg chg="add">
        <pc:chgData name="Greg V Placencia" userId="b6b79b4f-f3e6-4254-80b1-b756d9b40991" providerId="ADAL" clId="{BA995824-73D4-4921-A916-2BD9F5A2EF45}" dt="2023-04-11T23:59:54.530" v="429"/>
        <pc:sldMkLst>
          <pc:docMk/>
          <pc:sldMk cId="1723506314" sldId="272"/>
        </pc:sldMkLst>
      </pc:sldChg>
      <pc:sldChg chg="modSp mod ord">
        <pc:chgData name="Greg V Placencia" userId="b6b79b4f-f3e6-4254-80b1-b756d9b40991" providerId="ADAL" clId="{BA995824-73D4-4921-A916-2BD9F5A2EF45}" dt="2023-04-12T00:18:33.976" v="690" actId="20577"/>
        <pc:sldMkLst>
          <pc:docMk/>
          <pc:sldMk cId="4075190297" sldId="274"/>
        </pc:sldMkLst>
        <pc:spChg chg="mod">
          <ac:chgData name="Greg V Placencia" userId="b6b79b4f-f3e6-4254-80b1-b756d9b40991" providerId="ADAL" clId="{BA995824-73D4-4921-A916-2BD9F5A2EF45}" dt="2023-04-12T00:18:33.976" v="690" actId="20577"/>
          <ac:spMkLst>
            <pc:docMk/>
            <pc:sldMk cId="4075190297" sldId="274"/>
            <ac:spMk id="3" creationId="{00000000-0000-0000-0000-000000000000}"/>
          </ac:spMkLst>
        </pc:spChg>
      </pc:sldChg>
      <pc:sldChg chg="add">
        <pc:chgData name="Greg V Placencia" userId="b6b79b4f-f3e6-4254-80b1-b756d9b40991" providerId="ADAL" clId="{BA995824-73D4-4921-A916-2BD9F5A2EF45}" dt="2023-04-12T00:03:56.337" v="432"/>
        <pc:sldMkLst>
          <pc:docMk/>
          <pc:sldMk cId="825734340" sldId="275"/>
        </pc:sldMkLst>
      </pc:sldChg>
      <pc:sldChg chg="add">
        <pc:chgData name="Greg V Placencia" userId="b6b79b4f-f3e6-4254-80b1-b756d9b40991" providerId="ADAL" clId="{BA995824-73D4-4921-A916-2BD9F5A2EF45}" dt="2023-04-12T00:03:56.337" v="432"/>
        <pc:sldMkLst>
          <pc:docMk/>
          <pc:sldMk cId="1453230947" sldId="276"/>
        </pc:sldMkLst>
      </pc:sldChg>
      <pc:sldChg chg="modSp mod">
        <pc:chgData name="Greg V Placencia" userId="b6b79b4f-f3e6-4254-80b1-b756d9b40991" providerId="ADAL" clId="{BA995824-73D4-4921-A916-2BD9F5A2EF45}" dt="2023-04-11T23:46:54.148" v="186" actId="20577"/>
        <pc:sldMkLst>
          <pc:docMk/>
          <pc:sldMk cId="2829124894" sldId="278"/>
        </pc:sldMkLst>
        <pc:spChg chg="mod">
          <ac:chgData name="Greg V Placencia" userId="b6b79b4f-f3e6-4254-80b1-b756d9b40991" providerId="ADAL" clId="{BA995824-73D4-4921-A916-2BD9F5A2EF45}" dt="2023-04-11T23:46:54.148" v="186" actId="20577"/>
          <ac:spMkLst>
            <pc:docMk/>
            <pc:sldMk cId="2829124894" sldId="278"/>
            <ac:spMk id="3" creationId="{00000000-0000-0000-0000-000000000000}"/>
          </ac:spMkLst>
        </pc:spChg>
      </pc:sldChg>
      <pc:sldChg chg="modSp add mod">
        <pc:chgData name="Greg V Placencia" userId="b6b79b4f-f3e6-4254-80b1-b756d9b40991" providerId="ADAL" clId="{BA995824-73D4-4921-A916-2BD9F5A2EF45}" dt="2023-04-11T23:48:22.841" v="260" actId="20577"/>
        <pc:sldMkLst>
          <pc:docMk/>
          <pc:sldMk cId="778097876" sldId="279"/>
        </pc:sldMkLst>
        <pc:spChg chg="mod">
          <ac:chgData name="Greg V Placencia" userId="b6b79b4f-f3e6-4254-80b1-b756d9b40991" providerId="ADAL" clId="{BA995824-73D4-4921-A916-2BD9F5A2EF45}" dt="2023-04-11T23:45:17.702" v="179" actId="20577"/>
          <ac:spMkLst>
            <pc:docMk/>
            <pc:sldMk cId="778097876" sldId="279"/>
            <ac:spMk id="2" creationId="{00000000-0000-0000-0000-000000000000}"/>
          </ac:spMkLst>
        </pc:spChg>
        <pc:spChg chg="mod">
          <ac:chgData name="Greg V Placencia" userId="b6b79b4f-f3e6-4254-80b1-b756d9b40991" providerId="ADAL" clId="{BA995824-73D4-4921-A916-2BD9F5A2EF45}" dt="2023-04-11T23:48:22.841" v="260" actId="20577"/>
          <ac:spMkLst>
            <pc:docMk/>
            <pc:sldMk cId="778097876" sldId="279"/>
            <ac:spMk id="3" creationId="{00000000-0000-0000-0000-000000000000}"/>
          </ac:spMkLst>
        </pc:spChg>
      </pc:sldChg>
      <pc:sldChg chg="modSp add mod">
        <pc:chgData name="Greg V Placencia" userId="b6b79b4f-f3e6-4254-80b1-b756d9b40991" providerId="ADAL" clId="{BA995824-73D4-4921-A916-2BD9F5A2EF45}" dt="2023-04-11T23:50:37.990" v="362" actId="20577"/>
        <pc:sldMkLst>
          <pc:docMk/>
          <pc:sldMk cId="3227348084" sldId="280"/>
        </pc:sldMkLst>
        <pc:spChg chg="mod">
          <ac:chgData name="Greg V Placencia" userId="b6b79b4f-f3e6-4254-80b1-b756d9b40991" providerId="ADAL" clId="{BA995824-73D4-4921-A916-2BD9F5A2EF45}" dt="2023-04-11T23:49:54.756" v="314" actId="20577"/>
          <ac:spMkLst>
            <pc:docMk/>
            <pc:sldMk cId="3227348084" sldId="280"/>
            <ac:spMk id="2" creationId="{00000000-0000-0000-0000-000000000000}"/>
          </ac:spMkLst>
        </pc:spChg>
        <pc:spChg chg="mod">
          <ac:chgData name="Greg V Placencia" userId="b6b79b4f-f3e6-4254-80b1-b756d9b40991" providerId="ADAL" clId="{BA995824-73D4-4921-A916-2BD9F5A2EF45}" dt="2023-04-11T23:50:37.990" v="362" actId="20577"/>
          <ac:spMkLst>
            <pc:docMk/>
            <pc:sldMk cId="3227348084" sldId="280"/>
            <ac:spMk id="3" creationId="{00000000-0000-0000-0000-000000000000}"/>
          </ac:spMkLst>
        </pc:spChg>
      </pc:sldChg>
      <pc:sldChg chg="modSp add">
        <pc:chgData name="Greg V Placencia" userId="b6b79b4f-f3e6-4254-80b1-b756d9b40991" providerId="ADAL" clId="{BA995824-73D4-4921-A916-2BD9F5A2EF45}" dt="2023-04-12T00:04:45.971" v="437" actId="20577"/>
        <pc:sldMkLst>
          <pc:docMk/>
          <pc:sldMk cId="2497881533" sldId="281"/>
        </pc:sldMkLst>
        <pc:spChg chg="mod">
          <ac:chgData name="Greg V Placencia" userId="b6b79b4f-f3e6-4254-80b1-b756d9b40991" providerId="ADAL" clId="{BA995824-73D4-4921-A916-2BD9F5A2EF45}" dt="2023-04-12T00:04:45.971" v="437" actId="20577"/>
          <ac:spMkLst>
            <pc:docMk/>
            <pc:sldMk cId="2497881533" sldId="281"/>
            <ac:spMk id="3" creationId="{504E6158-8489-4EE0-ACF0-78B105B40BCB}"/>
          </ac:spMkLst>
        </pc:spChg>
      </pc:sldChg>
      <pc:sldChg chg="addSp delSp modSp add mod">
        <pc:chgData name="Greg V Placencia" userId="b6b79b4f-f3e6-4254-80b1-b756d9b40991" providerId="ADAL" clId="{BA995824-73D4-4921-A916-2BD9F5A2EF45}" dt="2023-04-12T00:07:15.159" v="466"/>
        <pc:sldMkLst>
          <pc:docMk/>
          <pc:sldMk cId="742894729" sldId="286"/>
        </pc:sldMkLst>
        <pc:spChg chg="mod">
          <ac:chgData name="Greg V Placencia" userId="b6b79b4f-f3e6-4254-80b1-b756d9b40991" providerId="ADAL" clId="{BA995824-73D4-4921-A916-2BD9F5A2EF45}" dt="2023-04-12T00:07:15.159" v="466"/>
          <ac:spMkLst>
            <pc:docMk/>
            <pc:sldMk cId="742894729" sldId="286"/>
            <ac:spMk id="2" creationId="{655B1D65-AC88-4EDC-97F7-BE76274D485C}"/>
          </ac:spMkLst>
        </pc:spChg>
        <pc:spChg chg="mod">
          <ac:chgData name="Greg V Placencia" userId="b6b79b4f-f3e6-4254-80b1-b756d9b40991" providerId="ADAL" clId="{BA995824-73D4-4921-A916-2BD9F5A2EF45}" dt="2023-04-12T00:07:15.159" v="466"/>
          <ac:spMkLst>
            <pc:docMk/>
            <pc:sldMk cId="742894729" sldId="286"/>
            <ac:spMk id="3" creationId="{EBEDC6B2-2F1E-497E-A716-379CDDC183C5}"/>
          </ac:spMkLst>
        </pc:spChg>
        <pc:spChg chg="del">
          <ac:chgData name="Greg V Placencia" userId="b6b79b4f-f3e6-4254-80b1-b756d9b40991" providerId="ADAL" clId="{BA995824-73D4-4921-A916-2BD9F5A2EF45}" dt="2023-04-12T00:07:12.070" v="465" actId="478"/>
          <ac:spMkLst>
            <pc:docMk/>
            <pc:sldMk cId="742894729" sldId="286"/>
            <ac:spMk id="4" creationId="{F071D76D-4FF7-4BD1-B65E-D0BF8E697E00}"/>
          </ac:spMkLst>
        </pc:spChg>
        <pc:spChg chg="add del mod">
          <ac:chgData name="Greg V Placencia" userId="b6b79b4f-f3e6-4254-80b1-b756d9b40991" providerId="ADAL" clId="{BA995824-73D4-4921-A916-2BD9F5A2EF45}" dt="2023-04-12T00:07:15.159" v="466"/>
          <ac:spMkLst>
            <pc:docMk/>
            <pc:sldMk cId="742894729" sldId="286"/>
            <ac:spMk id="5" creationId="{5D79CE57-5884-FE6B-3411-1E2CA18B8D9C}"/>
          </ac:spMkLst>
        </pc:spChg>
        <pc:spChg chg="add del mod">
          <ac:chgData name="Greg V Placencia" userId="b6b79b4f-f3e6-4254-80b1-b756d9b40991" providerId="ADAL" clId="{BA995824-73D4-4921-A916-2BD9F5A2EF45}" dt="2023-04-12T00:07:15.159" v="466"/>
          <ac:spMkLst>
            <pc:docMk/>
            <pc:sldMk cId="742894729" sldId="286"/>
            <ac:spMk id="6" creationId="{C5288C11-E82C-C3F5-51CD-EA5DD68B2655}"/>
          </ac:spMkLst>
        </pc:spChg>
      </pc:sldChg>
      <pc:sldChg chg="modSp add mod">
        <pc:chgData name="Greg V Placencia" userId="b6b79b4f-f3e6-4254-80b1-b756d9b40991" providerId="ADAL" clId="{BA995824-73D4-4921-A916-2BD9F5A2EF45}" dt="2023-04-11T23:53:03.359" v="425" actId="27636"/>
        <pc:sldMkLst>
          <pc:docMk/>
          <pc:sldMk cId="41374463" sldId="355"/>
        </pc:sldMkLst>
        <pc:spChg chg="mod">
          <ac:chgData name="Greg V Placencia" userId="b6b79b4f-f3e6-4254-80b1-b756d9b40991" providerId="ADAL" clId="{BA995824-73D4-4921-A916-2BD9F5A2EF45}" dt="2023-04-11T23:53:03.359" v="425" actId="27636"/>
          <ac:spMkLst>
            <pc:docMk/>
            <pc:sldMk cId="41374463" sldId="355"/>
            <ac:spMk id="3" creationId="{00000000-0000-0000-0000-000000000000}"/>
          </ac:spMkLst>
        </pc:spChg>
      </pc:sldChg>
      <pc:sldChg chg="add">
        <pc:chgData name="Greg V Placencia" userId="b6b79b4f-f3e6-4254-80b1-b756d9b40991" providerId="ADAL" clId="{BA995824-73D4-4921-A916-2BD9F5A2EF45}" dt="2023-04-11T23:59:42.584" v="428"/>
        <pc:sldMkLst>
          <pc:docMk/>
          <pc:sldMk cId="1924793856" sldId="356"/>
        </pc:sldMkLst>
      </pc:sldChg>
      <pc:sldChg chg="new del">
        <pc:chgData name="Greg V Placencia" userId="b6b79b4f-f3e6-4254-80b1-b756d9b40991" providerId="ADAL" clId="{BA995824-73D4-4921-A916-2BD9F5A2EF45}" dt="2023-04-12T00:00:25.847" v="431" actId="47"/>
        <pc:sldMkLst>
          <pc:docMk/>
          <pc:sldMk cId="2404566288" sldId="357"/>
        </pc:sldMkLst>
      </pc:sldChg>
      <pc:sldChg chg="add">
        <pc:chgData name="Greg V Placencia" userId="b6b79b4f-f3e6-4254-80b1-b756d9b40991" providerId="ADAL" clId="{BA995824-73D4-4921-A916-2BD9F5A2EF45}" dt="2023-04-12T00:03:56.337" v="432"/>
        <pc:sldMkLst>
          <pc:docMk/>
          <pc:sldMk cId="2673509364" sldId="357"/>
        </pc:sldMkLst>
      </pc:sldChg>
      <pc:sldChg chg="modSp add">
        <pc:chgData name="Greg V Placencia" userId="b6b79b4f-f3e6-4254-80b1-b756d9b40991" providerId="ADAL" clId="{BA995824-73D4-4921-A916-2BD9F5A2EF45}" dt="2023-04-12T00:05:11.587" v="442" actId="20577"/>
        <pc:sldMkLst>
          <pc:docMk/>
          <pc:sldMk cId="948381489" sldId="358"/>
        </pc:sldMkLst>
        <pc:spChg chg="mod">
          <ac:chgData name="Greg V Placencia" userId="b6b79b4f-f3e6-4254-80b1-b756d9b40991" providerId="ADAL" clId="{BA995824-73D4-4921-A916-2BD9F5A2EF45}" dt="2023-04-12T00:05:11.587" v="442" actId="20577"/>
          <ac:spMkLst>
            <pc:docMk/>
            <pc:sldMk cId="948381489" sldId="358"/>
            <ac:spMk id="3" creationId="{9747F4D9-E3BE-405E-95A7-F4DC06EF6147}"/>
          </ac:spMkLst>
        </pc:spChg>
      </pc:sldChg>
      <pc:sldChg chg="modSp add">
        <pc:chgData name="Greg V Placencia" userId="b6b79b4f-f3e6-4254-80b1-b756d9b40991" providerId="ADAL" clId="{BA995824-73D4-4921-A916-2BD9F5A2EF45}" dt="2023-04-12T00:06:09.390" v="450" actId="20577"/>
        <pc:sldMkLst>
          <pc:docMk/>
          <pc:sldMk cId="1973245537" sldId="359"/>
        </pc:sldMkLst>
        <pc:spChg chg="mod">
          <ac:chgData name="Greg V Placencia" userId="b6b79b4f-f3e6-4254-80b1-b756d9b40991" providerId="ADAL" clId="{BA995824-73D4-4921-A916-2BD9F5A2EF45}" dt="2023-04-12T00:06:09.390" v="450" actId="20577"/>
          <ac:spMkLst>
            <pc:docMk/>
            <pc:sldMk cId="1973245537" sldId="359"/>
            <ac:spMk id="3" creationId="{04155B8C-05F8-44FA-9B87-DA457C3996B8}"/>
          </ac:spMkLst>
        </pc:spChg>
      </pc:sldChg>
      <pc:sldChg chg="modSp new mod">
        <pc:chgData name="Greg V Placencia" userId="b6b79b4f-f3e6-4254-80b1-b756d9b40991" providerId="ADAL" clId="{BA995824-73D4-4921-A916-2BD9F5A2EF45}" dt="2023-04-12T00:16:58.229" v="650" actId="20577"/>
        <pc:sldMkLst>
          <pc:docMk/>
          <pc:sldMk cId="4264097496" sldId="360"/>
        </pc:sldMkLst>
        <pc:spChg chg="mod">
          <ac:chgData name="Greg V Placencia" userId="b6b79b4f-f3e6-4254-80b1-b756d9b40991" providerId="ADAL" clId="{BA995824-73D4-4921-A916-2BD9F5A2EF45}" dt="2023-04-12T00:14:08.595" v="518" actId="20577"/>
          <ac:spMkLst>
            <pc:docMk/>
            <pc:sldMk cId="4264097496" sldId="360"/>
            <ac:spMk id="2" creationId="{4D598DE3-B609-5B05-5457-881598B305E2}"/>
          </ac:spMkLst>
        </pc:spChg>
        <pc:spChg chg="mod">
          <ac:chgData name="Greg V Placencia" userId="b6b79b4f-f3e6-4254-80b1-b756d9b40991" providerId="ADAL" clId="{BA995824-73D4-4921-A916-2BD9F5A2EF45}" dt="2023-04-12T00:16:58.229" v="650" actId="20577"/>
          <ac:spMkLst>
            <pc:docMk/>
            <pc:sldMk cId="4264097496" sldId="360"/>
            <ac:spMk id="3" creationId="{AFADF36B-5EAA-8ABF-8B94-A860B87FB9BC}"/>
          </ac:spMkLst>
        </pc:spChg>
      </pc:sldChg>
      <pc:sldChg chg="addSp delSp modSp new mod delAnim modAnim">
        <pc:chgData name="Greg V Placencia" userId="b6b79b4f-f3e6-4254-80b1-b756d9b40991" providerId="ADAL" clId="{BA995824-73D4-4921-A916-2BD9F5A2EF45}" dt="2023-04-18T20:13:45.626" v="728" actId="1035"/>
        <pc:sldMkLst>
          <pc:docMk/>
          <pc:sldMk cId="1105101771" sldId="361"/>
        </pc:sldMkLst>
        <pc:spChg chg="mod">
          <ac:chgData name="Greg V Placencia" userId="b6b79b4f-f3e6-4254-80b1-b756d9b40991" providerId="ADAL" clId="{BA995824-73D4-4921-A916-2BD9F5A2EF45}" dt="2023-04-12T00:20:46.547" v="703" actId="20577"/>
          <ac:spMkLst>
            <pc:docMk/>
            <pc:sldMk cId="1105101771" sldId="361"/>
            <ac:spMk id="2" creationId="{B837D2AB-0C7E-9C0A-9B98-104179FD6B7A}"/>
          </ac:spMkLst>
        </pc:spChg>
        <pc:spChg chg="del mod">
          <ac:chgData name="Greg V Placencia" userId="b6b79b4f-f3e6-4254-80b1-b756d9b40991" providerId="ADAL" clId="{BA995824-73D4-4921-A916-2BD9F5A2EF45}" dt="2023-04-18T20:13:11.050" v="714"/>
          <ac:spMkLst>
            <pc:docMk/>
            <pc:sldMk cId="1105101771" sldId="361"/>
            <ac:spMk id="3" creationId="{25842806-CC02-D85A-B54B-692B29CB0CDF}"/>
          </ac:spMkLst>
        </pc:spChg>
        <pc:spChg chg="add mod">
          <ac:chgData name="Greg V Placencia" userId="b6b79b4f-f3e6-4254-80b1-b756d9b40991" providerId="ADAL" clId="{BA995824-73D4-4921-A916-2BD9F5A2EF45}" dt="2023-04-18T20:13:45.626" v="728" actId="1035"/>
          <ac:spMkLst>
            <pc:docMk/>
            <pc:sldMk cId="1105101771" sldId="361"/>
            <ac:spMk id="6" creationId="{7A4D6630-A236-A36B-BF88-961B7C2ECD6F}"/>
          </ac:spMkLst>
        </pc:spChg>
        <pc:picChg chg="add del mod">
          <ac:chgData name="Greg V Placencia" userId="b6b79b4f-f3e6-4254-80b1-b756d9b40991" providerId="ADAL" clId="{BA995824-73D4-4921-A916-2BD9F5A2EF45}" dt="2023-04-18T20:13:09.141" v="713" actId="21"/>
          <ac:picMkLst>
            <pc:docMk/>
            <pc:sldMk cId="1105101771" sldId="361"/>
            <ac:picMk id="4" creationId="{3A68F55E-EB04-0E4C-10EC-8621D077F435}"/>
          </ac:picMkLst>
        </pc:picChg>
        <pc:picChg chg="add mod">
          <ac:chgData name="Greg V Placencia" userId="b6b79b4f-f3e6-4254-80b1-b756d9b40991" providerId="ADAL" clId="{BA995824-73D4-4921-A916-2BD9F5A2EF45}" dt="2023-04-18T20:13:38.257" v="717" actId="1076"/>
          <ac:picMkLst>
            <pc:docMk/>
            <pc:sldMk cId="1105101771" sldId="361"/>
            <ac:picMk id="7" creationId="{99C13DDD-8735-0186-BE6D-B7730380A0B0}"/>
          </ac:picMkLst>
        </pc:picChg>
      </pc:sldChg>
      <pc:sldChg chg="add del">
        <pc:chgData name="Greg V Placencia" userId="b6b79b4f-f3e6-4254-80b1-b756d9b40991" providerId="ADAL" clId="{BA995824-73D4-4921-A916-2BD9F5A2EF45}" dt="2023-04-12T00:13:37.619" v="471"/>
        <pc:sldMkLst>
          <pc:docMk/>
          <pc:sldMk cId="2831698081" sldId="361"/>
        </pc:sldMkLst>
      </pc:sldChg>
      <pc:sldChg chg="add del">
        <pc:chgData name="Greg V Placencia" userId="b6b79b4f-f3e6-4254-80b1-b756d9b40991" providerId="ADAL" clId="{BA995824-73D4-4921-A916-2BD9F5A2EF45}" dt="2023-04-12T00:13:42.299" v="473"/>
        <pc:sldMkLst>
          <pc:docMk/>
          <pc:sldMk cId="4173784271" sldId="3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0CD9-89EC-EC68-5BEE-361D52238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389D2-A215-8732-6825-3820D82BB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C11EC-4754-E344-5E1E-1E9BD1793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9B81E-28B7-2689-B1C4-ECA38217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720F2-BB11-50F4-F34D-9CC983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6EF2-081B-3670-49F8-4D18D7BD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8911D-8C95-F375-0486-5C242C597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DDAA9-DA10-6BE1-716D-5897AEAEA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47CB8-46BF-AE35-8D01-6C7721CDB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E133F-E75A-CF9A-B1E8-FF80CD2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61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553A4A-445E-E34D-7A25-BF8E065B3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DC1FF-6F4B-81C3-D82E-7C9498DCB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3635E-69D8-AA0D-3F0B-417308AA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500EE-2FAF-73C4-408B-0FF3D034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EA215-3BCE-52AC-18D3-5AF4A264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0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1144-7D8E-3008-629B-CE74EDE7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4EEC-BC88-31F8-9384-3339A6926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0C0A1-E203-8955-CFC5-66C442ECD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88119-4A55-846F-75C6-EE5C7E1FA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0DA44-EC81-BDA7-1FE6-A04CC253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4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2E72-516C-CA71-4ED5-32A9B5B1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C1FF0-68FE-53AE-E6FA-C850B92E5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9A20-FCDE-2724-E4B7-2FD61794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E476-7EF7-A367-422F-AFA91B1E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D7965-BA73-9546-89C1-D3F70DA6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8AB4-2AD1-5E1F-1430-8BB44588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6535C-79EF-D93C-7221-A8947A049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4C250-05CA-8191-42FD-9C92B9018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0FE97-DA98-2AA0-0B20-78193DB6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6A668-DE86-5185-1ED5-75319613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F5F3E-CBAE-5D3E-D788-727B42F66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2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B017-03C0-F6C1-689A-EB53703E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9540A-7CDF-0941-57FE-2F4E48467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A04E7-7E96-E8EA-8820-93513ED85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85FD5-8E0C-DBDC-D52C-E1E99E991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A0780-1108-493D-1903-73B918047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D24B0-7975-F2D0-0D49-39F991EB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BBFD3-52EB-72F4-CF34-1C8CC684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07378A-E15E-4E5D-E9D0-BDB3A882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F8BF-5010-008E-18AA-0663735F4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49A39-5574-00B9-3BC3-27F082A51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D970F-4E3D-4A7C-7549-C26EDCA0D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2F7AE-2C08-6E18-BA91-3FA3A1EF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67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343012-29CB-E41F-AB28-2369566FD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3CD90-EFCE-D33C-39BD-637E815F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43A92-3830-342D-0D75-A9087AF5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0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36E6-F43E-C924-BC01-331D88A6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F72C-8E03-511C-0970-141A11182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64586-7860-32B6-B69C-2F4FE3D69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3CDA8-5B94-899E-C303-765D5E49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7ECB8-A02C-0D45-C239-EA53A1BA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6FE8A-AE2B-6F66-4333-871E9627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3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AF98-8AE0-0A29-3684-5A136FB64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9E5932-D4C1-16BA-AE28-1251CE893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78462-6B22-C055-C8A0-E73F28E7F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C1363-0424-D8FF-B301-D87B12E8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E1131-44A9-4301-51E7-971E8A29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DAE9E-287E-1D3D-1491-3C936034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1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2C248-6584-8204-4F12-E2041052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B3EEF-AE5A-3683-7833-0B1A060F4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F7F95-3485-4DB5-4D77-45C666273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1B877-53FE-4264-A58B-419C3B3A79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6939-B793-1FC7-5A53-CB10E3454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03320-F843-DEE3-4451-40B16FA31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E9787-8A96-4C84-A1B9-8D7DDF241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3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3UBlEJDXR0?feature=oembed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12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0.png"/><Relationship Id="rId5" Type="http://schemas.openxmlformats.org/officeDocument/2006/relationships/image" Target="../media/image10.png"/><Relationship Id="rId10" Type="http://schemas.openxmlformats.org/officeDocument/2006/relationships/image" Target="../media/image30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12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0.png"/><Relationship Id="rId5" Type="http://schemas.openxmlformats.org/officeDocument/2006/relationships/image" Target="../media/image10.png"/><Relationship Id="rId10" Type="http://schemas.openxmlformats.org/officeDocument/2006/relationships/image" Target="../media/image30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Relationship Id="rId1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27.gif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F79A-56AD-68B9-AE56-23C14F5AC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506A9-44DA-C3E1-624C-72B567101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Greg Placencia, PhD</a:t>
            </a:r>
          </a:p>
        </p:txBody>
      </p:sp>
    </p:spTree>
    <p:extLst>
      <p:ext uri="{BB962C8B-B14F-4D97-AF65-F5344CB8AC3E}">
        <p14:creationId xmlns:p14="http://schemas.microsoft.com/office/powerpoint/2010/main" val="233381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function indicates long term gain/good</a:t>
            </a:r>
          </a:p>
          <a:p>
            <a:r>
              <a:rPr lang="en-US" dirty="0"/>
              <a:t>Value of a state is the total expected reward, it will accumulate from that state into the future</a:t>
            </a:r>
          </a:p>
          <a:p>
            <a:r>
              <a:rPr lang="en-US" dirty="0"/>
              <a:t>Compute the value using </a:t>
            </a:r>
          </a:p>
          <a:p>
            <a:pPr lvl="1"/>
            <a:r>
              <a:rPr lang="en-US" dirty="0"/>
              <a:t>current states </a:t>
            </a:r>
          </a:p>
          <a:p>
            <a:pPr lvl="1"/>
            <a:r>
              <a:rPr lang="en-US" dirty="0"/>
              <a:t>Most likely states that should follow</a:t>
            </a:r>
          </a:p>
          <a:p>
            <a:pPr lvl="1"/>
            <a:r>
              <a:rPr lang="en-US" dirty="0"/>
              <a:t>Rewards when changing states</a:t>
            </a:r>
          </a:p>
          <a:p>
            <a:r>
              <a:rPr lang="en-US" dirty="0"/>
              <a:t>Future rewards may be time-discounted with a factor interval [0, 1]</a:t>
            </a:r>
          </a:p>
        </p:txBody>
      </p:sp>
    </p:spTree>
    <p:extLst>
      <p:ext uri="{BB962C8B-B14F-4D97-AF65-F5344CB8AC3E}">
        <p14:creationId xmlns:p14="http://schemas.microsoft.com/office/powerpoint/2010/main" val="77809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values evaluate and make decisions</a:t>
            </a:r>
          </a:p>
          <a:p>
            <a:r>
              <a:rPr lang="en-US" dirty="0"/>
              <a:t>Action choices based on value judgements</a:t>
            </a:r>
          </a:p>
          <a:p>
            <a:r>
              <a:rPr lang="en-US" dirty="0"/>
              <a:t>Prefer actions with highest values states instead of highest reward</a:t>
            </a:r>
          </a:p>
          <a:p>
            <a:r>
              <a:rPr lang="en-US" dirty="0"/>
              <a:t>Rewards come directly from the environment</a:t>
            </a:r>
          </a:p>
          <a:p>
            <a:r>
              <a:rPr lang="en-US" dirty="0"/>
              <a:t>Must continually re-estimate values based on the sequence of observations an agent makes over its lifetime</a:t>
            </a:r>
          </a:p>
        </p:txBody>
      </p:sp>
    </p:spTree>
    <p:extLst>
      <p:ext uri="{BB962C8B-B14F-4D97-AF65-F5344CB8AC3E}">
        <p14:creationId xmlns:p14="http://schemas.microsoft.com/office/powerpoint/2010/main" val="322734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What is Deep Reinforcement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reinforcement learning that uses a deep neural network to approximate a policy or a value function</a:t>
            </a:r>
          </a:p>
          <a:p>
            <a:r>
              <a:rPr lang="en-US" dirty="0"/>
              <a:t>Require lots of real/simulated interaction with the environment to learn</a:t>
            </a:r>
          </a:p>
          <a:p>
            <a:r>
              <a:rPr lang="en-US" dirty="0"/>
              <a:t>Lots of trials/interactions used in simulated environments</a:t>
            </a:r>
          </a:p>
          <a:p>
            <a:r>
              <a:rPr lang="en-US" dirty="0"/>
              <a:t>Can easily run parallel trials/interaction in simulated environments</a:t>
            </a:r>
          </a:p>
          <a:p>
            <a:r>
              <a:rPr lang="en-US" dirty="0"/>
              <a:t>Cannot do this in robotics (no simulations)</a:t>
            </a:r>
          </a:p>
          <a:p>
            <a:pPr lvl="1"/>
            <a:r>
              <a:rPr lang="en-US" dirty="0"/>
              <a:t>action execution takes time</a:t>
            </a:r>
          </a:p>
          <a:p>
            <a:pPr lvl="1"/>
            <a:r>
              <a:rPr lang="en-US" dirty="0"/>
              <a:t>accidents/failures are expensive</a:t>
            </a:r>
          </a:p>
          <a:p>
            <a:pPr lvl="1"/>
            <a:r>
              <a:rPr lang="en-US" dirty="0"/>
              <a:t>safety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5A40-7B75-4630-A3AE-72D99285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2004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US" dirty="0"/>
              <a:t>Robotics and </a:t>
            </a:r>
            <a:br>
              <a:rPr lang="en-US" dirty="0"/>
            </a:br>
            <a:r>
              <a:rPr lang="en-US" dirty="0"/>
              <a:t>Locomotion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A9712-3386-4DC8-B987-58D4E8D10B36}"/>
              </a:ext>
            </a:extLst>
          </p:cNvPr>
          <p:cNvSpPr/>
          <p:nvPr/>
        </p:nvSpPr>
        <p:spPr>
          <a:xfrm>
            <a:off x="4056731" y="6488668"/>
            <a:ext cx="4805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2017 paper https://arxiv.org/pdf/1707.02286.pdf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D74E0-425F-4C53-96B0-368466C87508}"/>
              </a:ext>
            </a:extLst>
          </p:cNvPr>
          <p:cNvSpPr/>
          <p:nvPr/>
        </p:nvSpPr>
        <p:spPr>
          <a:xfrm>
            <a:off x="7371397" y="6017399"/>
            <a:ext cx="2738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https://youtu.be/hx_bgoTF7bs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DB3-AC8D-4220-8999-BC60648B31C3}"/>
              </a:ext>
            </a:extLst>
          </p:cNvPr>
          <p:cNvSpPr txBox="1"/>
          <p:nvPr/>
        </p:nvSpPr>
        <p:spPr>
          <a:xfrm>
            <a:off x="635266" y="3172907"/>
            <a:ext cx="3147462" cy="17543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State: </a:t>
            </a:r>
          </a:p>
          <a:p>
            <a:r>
              <a:rPr lang="en-US" dirty="0"/>
              <a:t>     Joint States/Velocities</a:t>
            </a:r>
          </a:p>
          <a:p>
            <a:r>
              <a:rPr lang="en-US" dirty="0"/>
              <a:t>     Accelerometer/Gyroscope</a:t>
            </a:r>
          </a:p>
          <a:p>
            <a:r>
              <a:rPr lang="en-US" dirty="0"/>
              <a:t>     Terrain</a:t>
            </a:r>
          </a:p>
          <a:p>
            <a:r>
              <a:rPr lang="en-US" dirty="0"/>
              <a:t>Actions: Apply Torque to Joints</a:t>
            </a:r>
          </a:p>
          <a:p>
            <a:r>
              <a:rPr lang="en-US" dirty="0"/>
              <a:t>Reward: Velocity – { stuff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EA3A3-E894-4635-B513-41C5B97B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6" y="146313"/>
            <a:ext cx="6100763" cy="1718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8FE56-901A-43D6-AC41-0512E793E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603" y="4086805"/>
            <a:ext cx="2096211" cy="153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81CEC-0ED8-4AED-93E9-E29E99366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51" y="2213337"/>
            <a:ext cx="2096211" cy="1538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9B93E4-943B-493A-8D2E-2B1FFDEFC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50" y="2948767"/>
            <a:ext cx="2062100" cy="15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D2AB-0C7E-9C0A-9B98-104179FD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D6630-A236-A36B-BF88-961B7C2ECD6F}"/>
              </a:ext>
            </a:extLst>
          </p:cNvPr>
          <p:cNvSpPr txBox="1"/>
          <p:nvPr/>
        </p:nvSpPr>
        <p:spPr>
          <a:xfrm>
            <a:off x="5553075" y="64853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https://www.youtube.com/watch?v=v3UBlEJDXR0</a:t>
            </a:r>
          </a:p>
        </p:txBody>
      </p:sp>
      <p:pic>
        <p:nvPicPr>
          <p:cNvPr id="7" name="Online Media 3" title="AI Learns to Escape (Deep Reinforcement Learning)">
            <a:hlinkClick r:id="" action="ppaction://media"/>
            <a:extLst>
              <a:ext uri="{FF2B5EF4-FFF2-40B4-BE49-F238E27FC236}">
                <a16:creationId xmlns:a16="http://schemas.microsoft.com/office/drawing/2014/main" id="{99C13DDD-8735-0186-BE6D-B7730380A0B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46277" y="1690688"/>
            <a:ext cx="849944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10515600" cy="816561"/>
          </a:xfrm>
        </p:spPr>
        <p:txBody>
          <a:bodyPr/>
          <a:lstStyle/>
          <a:p>
            <a:r>
              <a:rPr lang="en-US" dirty="0"/>
              <a:t>Simple Example of Agent in an Environment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EF38B3-3013-4793-A923-6218AAAA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88F4E-11C0-44EC-A35D-A627E373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49C7B-45E4-4051-A520-5EA46A253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01C3B-6C59-41C9-8CCD-98C3098C6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DDC928-8F16-44DD-9790-C845E37C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EFEEE8-F1A9-4291-9793-401D1B67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95DB0-E38E-44E3-A883-AAE1E234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439941-E201-4D92-AFCB-A7BC6B71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3E866B-6FAC-4B29-A548-31B49804D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73E8E-675C-48CF-A44C-719356478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4FF39A-C5AB-4F49-996F-F3D792829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49" y="5511497"/>
            <a:ext cx="812698" cy="129523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2E7A5C-4997-408A-80D6-E86BCF7BCC89}"/>
              </a:ext>
            </a:extLst>
          </p:cNvPr>
          <p:cNvGraphicFramePr>
            <a:graphicFrameLocks noGrp="1"/>
          </p:cNvGraphicFramePr>
          <p:nvPr/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pic>
        <p:nvPicPr>
          <p:cNvPr id="22" name="Picture 21" descr="A person in a costume&#10;&#10;Description automatically generated">
            <a:extLst>
              <a:ext uri="{FF2B5EF4-FFF2-40B4-BE49-F238E27FC236}">
                <a16:creationId xmlns:a16="http://schemas.microsoft.com/office/drawing/2014/main" id="{9530935B-3201-495B-8A54-6E1B12467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859" y="3429000"/>
            <a:ext cx="812698" cy="12952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C762D0-0DCE-480E-91F0-07DDCE081C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6" y="5511496"/>
            <a:ext cx="812698" cy="12952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B9F03B-EB4D-4945-8C81-EF7A3CB2CB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00" y="551149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6CAEC0-34AF-4C27-9D71-0E09D123C482}"/>
                  </a:ext>
                </a:extLst>
              </p:cNvPr>
              <p:cNvSpPr txBox="1"/>
              <p:nvPr/>
            </p:nvSpPr>
            <p:spPr>
              <a:xfrm>
                <a:off x="442039" y="1089317"/>
                <a:ext cx="5572187" cy="5933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State: </a:t>
                </a:r>
              </a:p>
              <a:p>
                <a:r>
                  <a:rPr lang="en-US" dirty="0"/>
                  <a:t>     Map Locations</a:t>
                </a:r>
              </a:p>
              <a:p>
                <a:r>
                  <a:rPr lang="en-US" dirty="0"/>
                  <a:t>  </a:t>
                </a:r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{&lt;0,0&gt;, &lt;1,0&gt;…&lt;3,3&gt;}</m:t>
                    </m:r>
                  </m:oMath>
                </a14:m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Actions:</a:t>
                </a:r>
              </a:p>
              <a:p>
                <a:r>
                  <a:rPr lang="en-US" dirty="0"/>
                  <a:t>     Move within map</a:t>
                </a:r>
              </a:p>
              <a:p>
                <a:r>
                  <a:rPr lang="en-US" dirty="0"/>
                  <a:t>     Reaching chest ends episode</a:t>
                </a:r>
              </a:p>
              <a:p>
                <a:endParaRPr lang="en-US" dirty="0"/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𝑒𝑎𝑠𝑡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𝑠𝑜𝑢𝑡h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𝑒𝑎𝑠𝑡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𝑠𝑜𝑢𝑡h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𝑤𝑒𝑠𝑡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200" dirty="0"/>
              </a:p>
              <a:p>
                <a:r>
                  <a:rPr lang="en-US" sz="1200" dirty="0"/>
                  <a:t>        …</a:t>
                </a:r>
              </a:p>
              <a:p>
                <a:r>
                  <a:rPr lang="en-US" sz="12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𝑛𝑜𝑟𝑡h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𝑤𝑒𝑠𝑡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Reward:</a:t>
                </a:r>
              </a:p>
              <a:p>
                <a:r>
                  <a:rPr lang="en-US" dirty="0"/>
                  <a:t>     100 at chest</a:t>
                </a:r>
              </a:p>
              <a:p>
                <a:r>
                  <a:rPr lang="en-US" dirty="0"/>
                  <a:t>     0 for others</a:t>
                </a:r>
              </a:p>
              <a:p>
                <a:endParaRPr lang="en-US" dirty="0"/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&lt;1,0&gt;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&lt;2,0&gt;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&gt;, &lt;2,0&gt;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6CAEC0-34AF-4C27-9D71-0E09D123C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9" y="1089317"/>
                <a:ext cx="5572187" cy="5933932"/>
              </a:xfrm>
              <a:prstGeom prst="rect">
                <a:avLst/>
              </a:prstGeom>
              <a:blipFill>
                <a:blip r:embed="rId10"/>
                <a:stretch>
                  <a:fillRect l="-985" t="-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F10B7E0-A8D0-48E4-B5F5-23242F00BDFC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19A619-EEB0-4B03-A989-80DFD6388A14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7F1FB0-6152-48D6-A2F7-9CA22561C9D8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AE7F69-904A-40C6-94B7-CE12CF2E892F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F93446-2A95-4BCF-847B-3881FB0FB1B2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29123B-D145-40AE-A2C4-EA8363D8A313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49A6D8-68CA-4A0E-A8FA-8E65F55F5E19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7E3D4-3593-45B8-A48D-14DC4B6DA99E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74749-160F-479A-8790-019128786C01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pic>
        <p:nvPicPr>
          <p:cNvPr id="35" name="Picture 34" descr="A person in a costume&#10;&#10;Description automatically generated">
            <a:extLst>
              <a:ext uri="{FF2B5EF4-FFF2-40B4-BE49-F238E27FC236}">
                <a16:creationId xmlns:a16="http://schemas.microsoft.com/office/drawing/2014/main" id="{49C9986B-4A4C-479B-AE58-4A7B4AF97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838" y="5530585"/>
            <a:ext cx="812698" cy="12952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EC83C0-DC2B-4EB2-8632-FE297904F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57" y="2509385"/>
            <a:ext cx="812698" cy="129523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64F9C63-79EF-41A0-B6DE-DC7D43F2DFC6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74A9C5-E973-4522-BD7F-1083EDA579C5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100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6C41B28-8011-4CBC-B15E-08949D6E7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73" y="1681869"/>
            <a:ext cx="812698" cy="1295238"/>
          </a:xfrm>
          <a:prstGeom prst="rect">
            <a:avLst/>
          </a:prstGeom>
        </p:spPr>
      </p:pic>
      <p:pic>
        <p:nvPicPr>
          <p:cNvPr id="42" name="Picture 41" descr="A person in a costume&#10;&#10;Description automatically generated">
            <a:extLst>
              <a:ext uri="{FF2B5EF4-FFF2-40B4-BE49-F238E27FC236}">
                <a16:creationId xmlns:a16="http://schemas.microsoft.com/office/drawing/2014/main" id="{3FAD482E-158A-489E-B35B-BCF4F4527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68" y="1681869"/>
            <a:ext cx="812698" cy="12952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1BCBD9-8671-4BEA-BD15-D953CABE92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63" y="2517003"/>
            <a:ext cx="812698" cy="12952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210640B-762D-4F32-9AF6-9325685F12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57" y="3468492"/>
            <a:ext cx="812698" cy="12952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4F39D3-1FE2-4E09-B859-45E00D786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9" y="2466813"/>
            <a:ext cx="812698" cy="12952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11E75F-5493-4BD0-9534-FB4A254AE84B}"/>
              </a:ext>
            </a:extLst>
          </p:cNvPr>
          <p:cNvSpPr txBox="1"/>
          <p:nvPr/>
        </p:nvSpPr>
        <p:spPr>
          <a:xfrm>
            <a:off x="7823949" y="2116085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9247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000"/>
                            </p:stCondLst>
                            <p:childTnLst>
                              <p:par>
                                <p:cTn id="1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000"/>
                            </p:stCondLst>
                            <p:childTnLst>
                              <p:par>
                                <p:cTn id="17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9" grpId="0" animBg="1"/>
      <p:bldP spid="43" grpId="0" animBg="1"/>
      <p:bldP spid="44" grpId="0"/>
      <p:bldP spid="4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16C0-56AC-477E-B4E8-64F63975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7757160" cy="892175"/>
          </a:xfrm>
        </p:spPr>
        <p:txBody>
          <a:bodyPr/>
          <a:lstStyle/>
          <a:p>
            <a:r>
              <a:rPr lang="en-US" dirty="0"/>
              <a:t>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B7FCA-1396-4993-B7B8-21E111AAA3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919" y="1981275"/>
                <a:ext cx="3695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&lt;0,0&gt;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𝑠𝑜𝑢𝑡h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𝑒𝑎𝑠𝑡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𝑒𝑎𝑠𝑡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𝑒𝑎𝑠𝑡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𝑛𝑜𝑟𝑡h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𝑛𝑜𝑟𝑡h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𝑤𝑒𝑠𝑡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 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𝑛𝑜𝑟𝑡h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B7FCA-1396-4993-B7B8-21E111AAA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919" y="1981275"/>
                <a:ext cx="36957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FA7326F-7A7A-4952-A9E4-166C5BA6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286" y="3890447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19EA1-4828-4B7B-82B5-22A7BE93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353" y="2974433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F7BD1-78A0-40FB-A62D-AE8926784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44" y="205491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E35CA-2984-4CEC-BA33-C21426591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94" y="3890447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08CA8-7C5C-44C0-91A2-79BC4834A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604" y="2973780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80FEA8-BC2A-4D52-80C5-97F95530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400" y="205612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3D398-7263-489C-8B2F-BA846E3F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11" y="388961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B5578-6D0B-4600-AFDB-434720BCF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92" y="2054952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BD293-3F49-4830-90E6-130109F2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92" y="297195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7C853-BE1D-49C2-9760-8699A98CE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425" y="2063821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429451B-6B83-4E4F-9213-326191B5AC0D}"/>
              </a:ext>
            </a:extLst>
          </p:cNvPr>
          <p:cNvGraphicFramePr>
            <a:graphicFrameLocks noGrp="1"/>
          </p:cNvGraphicFramePr>
          <p:nvPr/>
        </p:nvGraphicFramePr>
        <p:xfrm>
          <a:off x="4718148" y="2054371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25F7103-E6C1-462D-8B79-B017577C7404}"/>
              </a:ext>
            </a:extLst>
          </p:cNvPr>
          <p:cNvSpPr txBox="1"/>
          <p:nvPr/>
        </p:nvSpPr>
        <p:spPr>
          <a:xfrm>
            <a:off x="4674437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4B21CD-5D9B-4543-9D7C-7FC77946E729}"/>
              </a:ext>
            </a:extLst>
          </p:cNvPr>
          <p:cNvSpPr txBox="1"/>
          <p:nvPr/>
        </p:nvSpPr>
        <p:spPr>
          <a:xfrm>
            <a:off x="5652115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971E7-D8C5-4E9C-AEAF-CAD19037FD8C}"/>
              </a:ext>
            </a:extLst>
          </p:cNvPr>
          <p:cNvSpPr txBox="1"/>
          <p:nvPr/>
        </p:nvSpPr>
        <p:spPr>
          <a:xfrm>
            <a:off x="6569584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68609C-9BDB-4E72-B780-CA04218D0622}"/>
              </a:ext>
            </a:extLst>
          </p:cNvPr>
          <p:cNvSpPr txBox="1"/>
          <p:nvPr/>
        </p:nvSpPr>
        <p:spPr>
          <a:xfrm>
            <a:off x="4675281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237C-5DFC-49B8-B2EA-0E2A22E24B0A}"/>
              </a:ext>
            </a:extLst>
          </p:cNvPr>
          <p:cNvSpPr txBox="1"/>
          <p:nvPr/>
        </p:nvSpPr>
        <p:spPr>
          <a:xfrm>
            <a:off x="5652115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90629-93B7-4B46-B5C2-016BC08E2740}"/>
              </a:ext>
            </a:extLst>
          </p:cNvPr>
          <p:cNvSpPr txBox="1"/>
          <p:nvPr/>
        </p:nvSpPr>
        <p:spPr>
          <a:xfrm>
            <a:off x="6569584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7451F-79CA-4B7F-9217-2291B1FB3128}"/>
              </a:ext>
            </a:extLst>
          </p:cNvPr>
          <p:cNvSpPr txBox="1"/>
          <p:nvPr/>
        </p:nvSpPr>
        <p:spPr>
          <a:xfrm>
            <a:off x="5652115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34ECC1-83B6-4776-9964-7466C2CF7632}"/>
              </a:ext>
            </a:extLst>
          </p:cNvPr>
          <p:cNvSpPr txBox="1"/>
          <p:nvPr/>
        </p:nvSpPr>
        <p:spPr>
          <a:xfrm>
            <a:off x="6569463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AF7AA6E-0086-45A6-8F71-D689D095BBE7}"/>
              </a:ext>
            </a:extLst>
          </p:cNvPr>
          <p:cNvSpPr/>
          <p:nvPr/>
        </p:nvSpPr>
        <p:spPr>
          <a:xfrm>
            <a:off x="5426877" y="420507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11229DD-254D-4C80-B88D-BD6C04BEB320}"/>
              </a:ext>
            </a:extLst>
          </p:cNvPr>
          <p:cNvSpPr/>
          <p:nvPr/>
        </p:nvSpPr>
        <p:spPr>
          <a:xfrm rot="16200000">
            <a:off x="5857462" y="373002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2357BD9-CABC-4802-BAA3-42624E945F46}"/>
              </a:ext>
            </a:extLst>
          </p:cNvPr>
          <p:cNvSpPr/>
          <p:nvPr/>
        </p:nvSpPr>
        <p:spPr>
          <a:xfrm>
            <a:off x="5413023" y="325459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7106240-D042-421C-86C3-7712605B3240}"/>
              </a:ext>
            </a:extLst>
          </p:cNvPr>
          <p:cNvSpPr/>
          <p:nvPr/>
        </p:nvSpPr>
        <p:spPr>
          <a:xfrm rot="10800000">
            <a:off x="6325186" y="326094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57665BC-78B3-4C08-BAC8-C042B8B12635}"/>
              </a:ext>
            </a:extLst>
          </p:cNvPr>
          <p:cNvSpPr/>
          <p:nvPr/>
        </p:nvSpPr>
        <p:spPr>
          <a:xfrm rot="16200000">
            <a:off x="5866947" y="278821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265C2A-F827-41FD-BC14-7BE3C84B0726}"/>
              </a:ext>
            </a:extLst>
          </p:cNvPr>
          <p:cNvSpPr txBox="1"/>
          <p:nvPr/>
        </p:nvSpPr>
        <p:spPr>
          <a:xfrm>
            <a:off x="4674437" y="389712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0C4E957-8C35-4BC1-B7D2-F0FC0ADC8547}"/>
              </a:ext>
            </a:extLst>
          </p:cNvPr>
          <p:cNvSpPr/>
          <p:nvPr/>
        </p:nvSpPr>
        <p:spPr>
          <a:xfrm rot="16200000">
            <a:off x="6779944" y="373002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6533534-8712-49B8-AAAE-E9AC4E763B0F}"/>
              </a:ext>
            </a:extLst>
          </p:cNvPr>
          <p:cNvSpPr/>
          <p:nvPr/>
        </p:nvSpPr>
        <p:spPr>
          <a:xfrm rot="5400000">
            <a:off x="4976670" y="278822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0DA1477-C5A4-4E4B-AABB-A8CE62E2552E}"/>
              </a:ext>
            </a:extLst>
          </p:cNvPr>
          <p:cNvSpPr/>
          <p:nvPr/>
        </p:nvSpPr>
        <p:spPr>
          <a:xfrm>
            <a:off x="6354499" y="2328198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5988D0C4-3EF7-447C-BBE3-104647F1A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&lt;1,0&gt;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0+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5988D0C4-3EF7-447C-BBE3-104647F1A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B6D6AE0B-75E6-4FE4-A9DA-A880DC4569D1}"/>
              </a:ext>
            </a:extLst>
          </p:cNvPr>
          <p:cNvSpPr txBox="1">
            <a:spLocks/>
          </p:cNvSpPr>
          <p:nvPr/>
        </p:nvSpPr>
        <p:spPr>
          <a:xfrm>
            <a:off x="1392806" y="1313508"/>
            <a:ext cx="2009925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Policy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C6E9CA6-D998-4174-B2C4-BFBDC837A270}"/>
              </a:ext>
            </a:extLst>
          </p:cNvPr>
          <p:cNvSpPr txBox="1">
            <a:spLocks/>
          </p:cNvSpPr>
          <p:nvPr/>
        </p:nvSpPr>
        <p:spPr>
          <a:xfrm>
            <a:off x="8355581" y="1318916"/>
            <a:ext cx="3048000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Evaluating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573A53-5087-46C8-87E2-36370F71F7AA}"/>
                  </a:ext>
                </a:extLst>
              </p:cNvPr>
              <p:cNvSpPr/>
              <p:nvPr/>
            </p:nvSpPr>
            <p:spPr>
              <a:xfrm>
                <a:off x="8801151" y="259446"/>
                <a:ext cx="2602430" cy="830997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&lt;1,0&gt;, &lt;2,0&gt;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&lt;2,1&gt;, &lt;2,0&gt;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573A53-5087-46C8-87E2-36370F71F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51" y="259446"/>
                <a:ext cx="260243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 descr="A person in a costume&#10;&#10;Description automatically generated">
            <a:extLst>
              <a:ext uri="{FF2B5EF4-FFF2-40B4-BE49-F238E27FC236}">
                <a16:creationId xmlns:a16="http://schemas.microsoft.com/office/drawing/2014/main" id="{C23B1BDA-D879-47BB-AD9D-557989033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48" y="1573251"/>
            <a:ext cx="812698" cy="1295238"/>
          </a:xfrm>
          <a:prstGeom prst="rect">
            <a:avLst/>
          </a:prstGeom>
        </p:spPr>
      </p:pic>
      <p:pic>
        <p:nvPicPr>
          <p:cNvPr id="47" name="Picture 46" descr="A person in a costume&#10;&#10;Description automatically generated">
            <a:extLst>
              <a:ext uri="{FF2B5EF4-FFF2-40B4-BE49-F238E27FC236}">
                <a16:creationId xmlns:a16="http://schemas.microsoft.com/office/drawing/2014/main" id="{036DD046-556A-4980-A0B6-833A3AB3EB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7" y="2533898"/>
            <a:ext cx="812698" cy="1295238"/>
          </a:xfrm>
          <a:prstGeom prst="rect">
            <a:avLst/>
          </a:prstGeom>
        </p:spPr>
      </p:pic>
      <p:pic>
        <p:nvPicPr>
          <p:cNvPr id="48" name="Picture 47" descr="A person in a costume&#10;&#10;Description automatically generated">
            <a:extLst>
              <a:ext uri="{FF2B5EF4-FFF2-40B4-BE49-F238E27FC236}">
                <a16:creationId xmlns:a16="http://schemas.microsoft.com/office/drawing/2014/main" id="{9679C40E-11D5-443F-958C-67691A6389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1" y="1551420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405AA1-D986-41A5-8AD7-502FFAF56D2C}"/>
                  </a:ext>
                </a:extLst>
              </p:cNvPr>
              <p:cNvSpPr/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∗0+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∗0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405AA1-D986-41A5-8AD7-502FFAF56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EFF29BC-BD9F-42D9-BBFB-A832A5F10753}"/>
              </a:ext>
            </a:extLst>
          </p:cNvPr>
          <p:cNvSpPr/>
          <p:nvPr/>
        </p:nvSpPr>
        <p:spPr>
          <a:xfrm>
            <a:off x="7918704" y="5718870"/>
            <a:ext cx="67665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634F2A-A2C1-41FE-B894-4DA88FB01AA8}"/>
              </a:ext>
            </a:extLst>
          </p:cNvPr>
          <p:cNvCxnSpPr>
            <a:cxnSpLocks/>
          </p:cNvCxnSpPr>
          <p:nvPr/>
        </p:nvCxnSpPr>
        <p:spPr>
          <a:xfrm flipH="1" flipV="1">
            <a:off x="5133777" y="3429000"/>
            <a:ext cx="3083210" cy="228987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A3B2FC-BD4F-4059-AE70-7F9B84676FDF}"/>
              </a:ext>
            </a:extLst>
          </p:cNvPr>
          <p:cNvSpPr txBox="1"/>
          <p:nvPr/>
        </p:nvSpPr>
        <p:spPr>
          <a:xfrm>
            <a:off x="6742288" y="5065842"/>
            <a:ext cx="15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&lt;0,1&gt;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3FC3C4-C69E-45FC-85C3-B975374CA05B}"/>
              </a:ext>
            </a:extLst>
          </p:cNvPr>
          <p:cNvSpPr/>
          <p:nvPr/>
        </p:nvSpPr>
        <p:spPr>
          <a:xfrm>
            <a:off x="8866192" y="5717651"/>
            <a:ext cx="67665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A26738-46C8-42C2-94DF-2E181D898E3E}"/>
              </a:ext>
            </a:extLst>
          </p:cNvPr>
          <p:cNvCxnSpPr>
            <a:cxnSpLocks/>
          </p:cNvCxnSpPr>
          <p:nvPr/>
        </p:nvCxnSpPr>
        <p:spPr>
          <a:xfrm flipH="1" flipV="1">
            <a:off x="6081265" y="3427781"/>
            <a:ext cx="3083210" cy="228987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BF02453-BA21-42B5-8E90-2B4BB7015BDD}"/>
              </a:ext>
            </a:extLst>
          </p:cNvPr>
          <p:cNvSpPr txBox="1"/>
          <p:nvPr/>
        </p:nvSpPr>
        <p:spPr>
          <a:xfrm>
            <a:off x="7689776" y="5064623"/>
            <a:ext cx="15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&lt;1,1&gt;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D3D32-1037-484D-A31A-BADFC21B21E9}"/>
              </a:ext>
            </a:extLst>
          </p:cNvPr>
          <p:cNvSpPr/>
          <p:nvPr/>
        </p:nvSpPr>
        <p:spPr>
          <a:xfrm>
            <a:off x="9776228" y="5717651"/>
            <a:ext cx="67665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DBFC5AF-1996-4F0B-B53F-5385F1E9BF14}"/>
              </a:ext>
            </a:extLst>
          </p:cNvPr>
          <p:cNvCxnSpPr>
            <a:cxnSpLocks/>
            <a:endCxn id="47" idx="0"/>
          </p:cNvCxnSpPr>
          <p:nvPr/>
        </p:nvCxnSpPr>
        <p:spPr>
          <a:xfrm flipH="1" flipV="1">
            <a:off x="6149196" y="2533898"/>
            <a:ext cx="3925316" cy="3183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9181F46-E7D1-40A9-BBDD-2447013293A5}"/>
              </a:ext>
            </a:extLst>
          </p:cNvPr>
          <p:cNvSpPr txBox="1"/>
          <p:nvPr/>
        </p:nvSpPr>
        <p:spPr>
          <a:xfrm>
            <a:off x="8599812" y="5064623"/>
            <a:ext cx="154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&lt;1,0&gt;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FE565D-D8D3-4882-83CB-473E08DBAF83}"/>
              </a:ext>
            </a:extLst>
          </p:cNvPr>
          <p:cNvSpPr/>
          <p:nvPr/>
        </p:nvSpPr>
        <p:spPr>
          <a:xfrm>
            <a:off x="10655994" y="5756203"/>
            <a:ext cx="951542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C6670B-CC0D-461D-8472-EF90820CA480}"/>
              </a:ext>
            </a:extLst>
          </p:cNvPr>
          <p:cNvCxnSpPr>
            <a:cxnSpLocks/>
          </p:cNvCxnSpPr>
          <p:nvPr/>
        </p:nvCxnSpPr>
        <p:spPr>
          <a:xfrm flipH="1" flipV="1">
            <a:off x="7028962" y="2572450"/>
            <a:ext cx="3925316" cy="3183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E09FF3B-86C2-4D66-82C2-A24DA250D0AF}"/>
              </a:ext>
            </a:extLst>
          </p:cNvPr>
          <p:cNvSpPr txBox="1"/>
          <p:nvPr/>
        </p:nvSpPr>
        <p:spPr>
          <a:xfrm>
            <a:off x="9479577" y="5103175"/>
            <a:ext cx="217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&lt;2,0&gt;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218176-8965-4A88-9FF3-78CBE894EA69}"/>
              </a:ext>
            </a:extLst>
          </p:cNvPr>
          <p:cNvSpPr txBox="1"/>
          <p:nvPr/>
        </p:nvSpPr>
        <p:spPr>
          <a:xfrm>
            <a:off x="5754966" y="2303701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0A2A24-A4D5-4D16-816C-31959275E5E1}"/>
              </a:ext>
            </a:extLst>
          </p:cNvPr>
          <p:cNvSpPr txBox="1"/>
          <p:nvPr/>
        </p:nvSpPr>
        <p:spPr>
          <a:xfrm>
            <a:off x="4799317" y="2306908"/>
            <a:ext cx="7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12.5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DC7AF5-4CEC-4CCA-B8CF-470225936011}"/>
              </a:ext>
            </a:extLst>
          </p:cNvPr>
          <p:cNvSpPr txBox="1"/>
          <p:nvPr/>
        </p:nvSpPr>
        <p:spPr>
          <a:xfrm>
            <a:off x="5856777" y="324372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50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7F86308-AEB1-4D61-8314-BB42CD3AD8B5}"/>
              </a:ext>
            </a:extLst>
          </p:cNvPr>
          <p:cNvSpPr/>
          <p:nvPr/>
        </p:nvSpPr>
        <p:spPr>
          <a:xfrm>
            <a:off x="4824887" y="2158303"/>
            <a:ext cx="714767" cy="691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A75CB9C-0DE3-4543-8143-230FC4399180}"/>
              </a:ext>
            </a:extLst>
          </p:cNvPr>
          <p:cNvSpPr/>
          <p:nvPr/>
        </p:nvSpPr>
        <p:spPr>
          <a:xfrm>
            <a:off x="6655408" y="4025850"/>
            <a:ext cx="714767" cy="691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31D24C4-DAE3-41D0-9B02-F057F28FDC78}"/>
              </a:ext>
            </a:extLst>
          </p:cNvPr>
          <p:cNvSpPr/>
          <p:nvPr/>
        </p:nvSpPr>
        <p:spPr>
          <a:xfrm>
            <a:off x="6658992" y="3116992"/>
            <a:ext cx="714767" cy="691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CD0E35B-DEFC-41A0-B920-532428D74EAC}"/>
              </a:ext>
            </a:extLst>
          </p:cNvPr>
          <p:cNvSpPr/>
          <p:nvPr/>
        </p:nvSpPr>
        <p:spPr>
          <a:xfrm>
            <a:off x="3515622" y="5948483"/>
            <a:ext cx="1540084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Policy could be better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D7251A-210A-4693-AEBE-B5B15486B050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285664" y="2839383"/>
            <a:ext cx="758388" cy="3109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ABFF0A-3757-4BAA-B34E-B37A14D637F3}"/>
              </a:ext>
            </a:extLst>
          </p:cNvPr>
          <p:cNvCxnSpPr>
            <a:cxnSpLocks/>
            <a:stCxn id="68" idx="0"/>
            <a:endCxn id="67" idx="3"/>
          </p:cNvCxnSpPr>
          <p:nvPr/>
        </p:nvCxnSpPr>
        <p:spPr>
          <a:xfrm flipV="1">
            <a:off x="4285664" y="3707292"/>
            <a:ext cx="2478003" cy="22411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49ADF24-F569-4728-A584-83EE65010540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4285664" y="4371640"/>
            <a:ext cx="2369744" cy="15768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5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6" grpId="0"/>
      <p:bldP spid="15" grpId="0" animBg="1"/>
      <p:bldP spid="22" grpId="0"/>
      <p:bldP spid="25" grpId="0" animBg="1"/>
      <p:bldP spid="25" grpId="1" animBg="1"/>
      <p:bldP spid="29" grpId="0"/>
      <p:bldP spid="29" grpId="1"/>
      <p:bldP spid="49" grpId="0" animBg="1"/>
      <p:bldP spid="49" grpId="1" animBg="1"/>
      <p:bldP spid="51" grpId="0"/>
      <p:bldP spid="51" grpId="1"/>
      <p:bldP spid="52" grpId="0" animBg="1"/>
      <p:bldP spid="52" grpId="1" animBg="1"/>
      <p:bldP spid="54" grpId="0"/>
      <p:bldP spid="54" grpId="1"/>
      <p:bldP spid="59" grpId="0" animBg="1"/>
      <p:bldP spid="59" grpId="1" animBg="1"/>
      <p:bldP spid="61" grpId="0"/>
      <p:bldP spid="61" grpId="1"/>
      <p:bldP spid="62" grpId="0"/>
      <p:bldP spid="63" grpId="0"/>
      <p:bldP spid="64" grpId="0"/>
      <p:bldP spid="65" grpId="0" animBg="1"/>
      <p:bldP spid="66" grpId="0" animBg="1"/>
      <p:bldP spid="67" grpId="0" animBg="1"/>
      <p:bldP spid="6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C999-CA37-42AF-B55C-B9EDE1F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96" y="616886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Q learning</a:t>
            </a:r>
            <a:br>
              <a:rPr lang="en-US" dirty="0"/>
            </a:br>
            <a:r>
              <a:rPr lang="en-US" dirty="0"/>
              <a:t>(some acceleration…)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/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529547" y="22064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711325" y="26668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303883" y="28070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50305" y="292661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39302" y="29118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84886" y="28160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C5434F-422F-4A38-9D98-FB6DFEC7E98F}"/>
              </a:ext>
            </a:extLst>
          </p:cNvPr>
          <p:cNvSpPr txBox="1"/>
          <p:nvPr/>
        </p:nvSpPr>
        <p:spPr>
          <a:xfrm>
            <a:off x="7530978" y="31493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604990" y="31357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98730" y="35871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336337" y="37194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100322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94213" y="3824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327780" y="37239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17964" y="35833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44377" y="372667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99213" y="405537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5B61A2-3F30-4599-8EDD-415CCFBB965E}"/>
              </a:ext>
            </a:extLst>
          </p:cNvPr>
          <p:cNvSpPr txBox="1"/>
          <p:nvPr/>
        </p:nvSpPr>
        <p:spPr>
          <a:xfrm>
            <a:off x="7527319" y="40379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716579" y="44994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630332" y="45058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/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  <a:blipFill>
                <a:blip r:embed="rId10"/>
                <a:stretch>
                  <a:fillRect l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5823" y="29314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/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31BDAC2-21E3-489C-95CC-0B3FF03E2C09}"/>
              </a:ext>
            </a:extLst>
          </p:cNvPr>
          <p:cNvSpPr txBox="1"/>
          <p:nvPr/>
        </p:nvSpPr>
        <p:spPr>
          <a:xfrm>
            <a:off x="7981480" y="38539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862DF3-80B9-4C00-8822-68214B2CBF81}"/>
              </a:ext>
            </a:extLst>
          </p:cNvPr>
          <p:cNvCxnSpPr>
            <a:cxnSpLocks/>
          </p:cNvCxnSpPr>
          <p:nvPr/>
        </p:nvCxnSpPr>
        <p:spPr>
          <a:xfrm>
            <a:off x="6249484" y="2514789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20954C-B451-4F77-97B0-0630EDA8A5F0}"/>
              </a:ext>
            </a:extLst>
          </p:cNvPr>
          <p:cNvCxnSpPr>
            <a:cxnSpLocks/>
          </p:cNvCxnSpPr>
          <p:nvPr/>
        </p:nvCxnSpPr>
        <p:spPr>
          <a:xfrm flipV="1">
            <a:off x="7237048" y="2514789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C01CE5-436E-40B5-836A-41FFBB9D195D}"/>
              </a:ext>
            </a:extLst>
          </p:cNvPr>
          <p:cNvCxnSpPr>
            <a:cxnSpLocks/>
          </p:cNvCxnSpPr>
          <p:nvPr/>
        </p:nvCxnSpPr>
        <p:spPr>
          <a:xfrm>
            <a:off x="7237048" y="3472562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4D7A0D0-34C2-441A-8F49-4C0AEAAF1EFB}"/>
              </a:ext>
            </a:extLst>
          </p:cNvPr>
          <p:cNvCxnSpPr>
            <a:cxnSpLocks/>
          </p:cNvCxnSpPr>
          <p:nvPr/>
        </p:nvCxnSpPr>
        <p:spPr>
          <a:xfrm flipV="1">
            <a:off x="8017786" y="3484972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454B44C-D049-44E0-B79B-15E093490091}"/>
              </a:ext>
            </a:extLst>
          </p:cNvPr>
          <p:cNvCxnSpPr>
            <a:cxnSpLocks/>
          </p:cNvCxnSpPr>
          <p:nvPr/>
        </p:nvCxnSpPr>
        <p:spPr>
          <a:xfrm>
            <a:off x="7232391" y="4231406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5C8DC46-D2ED-42CC-BFB0-7E58EE003D92}"/>
              </a:ext>
            </a:extLst>
          </p:cNvPr>
          <p:cNvCxnSpPr>
            <a:cxnSpLocks/>
          </p:cNvCxnSpPr>
          <p:nvPr/>
        </p:nvCxnSpPr>
        <p:spPr>
          <a:xfrm>
            <a:off x="7247526" y="4236290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6133A3-7A62-4DD6-A470-C6404BDF7C95}"/>
              </a:ext>
            </a:extLst>
          </p:cNvPr>
          <p:cNvCxnSpPr>
            <a:cxnSpLocks/>
          </p:cNvCxnSpPr>
          <p:nvPr/>
        </p:nvCxnSpPr>
        <p:spPr>
          <a:xfrm>
            <a:off x="7247526" y="4441778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9060A21-D0D9-4188-A362-AEE89E14D22A}"/>
              </a:ext>
            </a:extLst>
          </p:cNvPr>
          <p:cNvCxnSpPr>
            <a:cxnSpLocks/>
          </p:cNvCxnSpPr>
          <p:nvPr/>
        </p:nvCxnSpPr>
        <p:spPr>
          <a:xfrm>
            <a:off x="8248917" y="2694967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CA73B42-ED5F-4725-996F-DB3D70D9F355}"/>
              </a:ext>
            </a:extLst>
          </p:cNvPr>
          <p:cNvSpPr txBox="1"/>
          <p:nvPr/>
        </p:nvSpPr>
        <p:spPr>
          <a:xfrm>
            <a:off x="7508270" y="315278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0E5260-CE78-4EC3-8F66-C4C411BE8484}"/>
              </a:ext>
            </a:extLst>
          </p:cNvPr>
          <p:cNvSpPr txBox="1"/>
          <p:nvPr/>
        </p:nvSpPr>
        <p:spPr>
          <a:xfrm>
            <a:off x="7500358" y="403430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5B82D830-1A57-4360-A086-05051E67CF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&lt;0,0&gt;</m:t>
                    </m:r>
                  </m:oMath>
                </a14:m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5B82D830-1A57-4360-A086-05051E67C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  <a:blipFill>
                <a:blip r:embed="rId12"/>
                <a:stretch>
                  <a:fillRect l="-1099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50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8" grpId="0"/>
      <p:bldP spid="109" grpId="0"/>
      <p:bldP spid="109" grpId="1"/>
      <p:bldP spid="110" grpId="0"/>
      <p:bldP spid="1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C999-CA37-42AF-B55C-B9EDE1F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96" y="616886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Q learning</a:t>
            </a:r>
            <a:br>
              <a:rPr lang="en-US" dirty="0"/>
            </a:br>
            <a:r>
              <a:rPr lang="en-US" dirty="0"/>
              <a:t>(some acceleration…)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/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529547" y="22064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711325" y="26668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303883" y="28070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50305" y="292661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39302" y="29118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84886" y="28160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C5434F-422F-4A38-9D98-FB6DFEC7E98F}"/>
              </a:ext>
            </a:extLst>
          </p:cNvPr>
          <p:cNvSpPr txBox="1"/>
          <p:nvPr/>
        </p:nvSpPr>
        <p:spPr>
          <a:xfrm>
            <a:off x="7485401" y="3156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604990" y="31357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98730" y="35871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336337" y="37194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100322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94213" y="3824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327780" y="37239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17964" y="35833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44377" y="372667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99213" y="405537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5B61A2-3F30-4599-8EDD-415CCFBB965E}"/>
              </a:ext>
            </a:extLst>
          </p:cNvPr>
          <p:cNvSpPr txBox="1"/>
          <p:nvPr/>
        </p:nvSpPr>
        <p:spPr>
          <a:xfrm>
            <a:off x="7511315" y="403792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716579" y="44994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630332" y="45058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/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  <a:blipFill>
                <a:blip r:embed="rId10"/>
                <a:stretch>
                  <a:fillRect l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5823" y="29314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/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31BDAC2-21E3-489C-95CC-0B3FF03E2C09}"/>
              </a:ext>
            </a:extLst>
          </p:cNvPr>
          <p:cNvSpPr txBox="1"/>
          <p:nvPr/>
        </p:nvSpPr>
        <p:spPr>
          <a:xfrm>
            <a:off x="7981480" y="38539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862DF3-80B9-4C00-8822-68214B2CBF81}"/>
              </a:ext>
            </a:extLst>
          </p:cNvPr>
          <p:cNvCxnSpPr>
            <a:cxnSpLocks/>
          </p:cNvCxnSpPr>
          <p:nvPr/>
        </p:nvCxnSpPr>
        <p:spPr>
          <a:xfrm flipV="1">
            <a:off x="6286267" y="3472562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20954C-B451-4F77-97B0-0630EDA8A5F0}"/>
              </a:ext>
            </a:extLst>
          </p:cNvPr>
          <p:cNvCxnSpPr>
            <a:cxnSpLocks/>
          </p:cNvCxnSpPr>
          <p:nvPr/>
        </p:nvCxnSpPr>
        <p:spPr>
          <a:xfrm flipH="1" flipV="1">
            <a:off x="6286267" y="3472562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C01CE5-436E-40B5-836A-41FFBB9D195D}"/>
              </a:ext>
            </a:extLst>
          </p:cNvPr>
          <p:cNvCxnSpPr>
            <a:cxnSpLocks/>
          </p:cNvCxnSpPr>
          <p:nvPr/>
        </p:nvCxnSpPr>
        <p:spPr>
          <a:xfrm flipH="1" flipV="1">
            <a:off x="7232391" y="2540000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4D7A0D0-34C2-441A-8F49-4C0AEAAF1EFB}"/>
              </a:ext>
            </a:extLst>
          </p:cNvPr>
          <p:cNvCxnSpPr>
            <a:cxnSpLocks/>
          </p:cNvCxnSpPr>
          <p:nvPr/>
        </p:nvCxnSpPr>
        <p:spPr>
          <a:xfrm flipH="1" flipV="1">
            <a:off x="7225698" y="2536055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CA73B42-ED5F-4725-996F-DB3D70D9F355}"/>
              </a:ext>
            </a:extLst>
          </p:cNvPr>
          <p:cNvSpPr txBox="1"/>
          <p:nvPr/>
        </p:nvSpPr>
        <p:spPr>
          <a:xfrm>
            <a:off x="6578470" y="313368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0E5260-CE78-4EC3-8F66-C4C411BE8484}"/>
              </a:ext>
            </a:extLst>
          </p:cNvPr>
          <p:cNvSpPr txBox="1"/>
          <p:nvPr/>
        </p:nvSpPr>
        <p:spPr>
          <a:xfrm>
            <a:off x="7476023" y="220644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DEC09E74-5365-4563-B4A2-D8F5FFEF1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&lt;0,2&gt;</m:t>
                    </m:r>
                  </m:oMath>
                </a14:m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DEC09E74-5365-4563-B4A2-D8F5FFEF1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  <a:blipFill>
                <a:blip r:embed="rId12"/>
                <a:stretch>
                  <a:fillRect l="-1099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2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8" grpId="0"/>
      <p:bldP spid="109" grpId="0"/>
      <p:bldP spid="109" grpId="1"/>
      <p:bldP spid="110" grpId="0"/>
      <p:bldP spid="11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40C999-CA37-42AF-B55C-B9EDE1F191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1396" y="616886"/>
                <a:ext cx="10515600" cy="60413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Example of Q learning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after many, many runs…)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40C999-CA37-42AF-B55C-B9EDE1F19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1396" y="616886"/>
                <a:ext cx="10515600" cy="604139"/>
              </a:xfrm>
              <a:blipFill>
                <a:blip r:embed="rId2"/>
                <a:stretch>
                  <a:fillRect l="-2087" t="-123232" b="-49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/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469099" y="220430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674486" y="266591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219934" y="2799541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19837" y="292792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08858" y="2911494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68064" y="279257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573879" y="313501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28421" y="3594142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274819" y="3703440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032085" y="3846732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54854" y="383170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257007" y="370880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03489" y="359131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23303" y="37110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45857" y="405640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660692" y="450586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566115" y="450586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5823" y="29314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31BDAC2-21E3-489C-95CC-0B3FF03E2C09}"/>
              </a:ext>
            </a:extLst>
          </p:cNvPr>
          <p:cNvSpPr txBox="1"/>
          <p:nvPr/>
        </p:nvSpPr>
        <p:spPr>
          <a:xfrm>
            <a:off x="7981480" y="38539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A73B42-ED5F-4725-996F-DB3D70D9F355}"/>
              </a:ext>
            </a:extLst>
          </p:cNvPr>
          <p:cNvSpPr txBox="1"/>
          <p:nvPr/>
        </p:nvSpPr>
        <p:spPr>
          <a:xfrm>
            <a:off x="7501671" y="314675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0E5260-CE78-4EC3-8F66-C4C411BE8484}"/>
              </a:ext>
            </a:extLst>
          </p:cNvPr>
          <p:cNvSpPr txBox="1"/>
          <p:nvPr/>
        </p:nvSpPr>
        <p:spPr>
          <a:xfrm>
            <a:off x="7513613" y="404174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BE15ABD0-D8E9-4356-87FA-764EB4773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3344" y="2274365"/>
                <a:ext cx="4996481" cy="217566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dirty="0"/>
                  <a:t> converged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Policy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BE15ABD0-D8E9-4356-87FA-764EB4773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344" y="2274365"/>
                <a:ext cx="4996481" cy="2175669"/>
              </a:xfrm>
              <a:blipFill>
                <a:blip r:embed="rId7"/>
                <a:stretch>
                  <a:fillRect l="-1098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Right 83">
            <a:extLst>
              <a:ext uri="{FF2B5EF4-FFF2-40B4-BE49-F238E27FC236}">
                <a16:creationId xmlns:a16="http://schemas.microsoft.com/office/drawing/2014/main" id="{585B0866-0D9D-4B69-B13A-2CF9AB072A48}"/>
              </a:ext>
            </a:extLst>
          </p:cNvPr>
          <p:cNvSpPr/>
          <p:nvPr/>
        </p:nvSpPr>
        <p:spPr>
          <a:xfrm>
            <a:off x="7509554" y="414386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3BF1D851-E222-4105-8668-F334D508B9E2}"/>
              </a:ext>
            </a:extLst>
          </p:cNvPr>
          <p:cNvSpPr/>
          <p:nvPr/>
        </p:nvSpPr>
        <p:spPr>
          <a:xfrm rot="16200000">
            <a:off x="7977936" y="373049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45587385-2C1C-4736-B146-82A0E6848D90}"/>
              </a:ext>
            </a:extLst>
          </p:cNvPr>
          <p:cNvSpPr/>
          <p:nvPr/>
        </p:nvSpPr>
        <p:spPr>
          <a:xfrm>
            <a:off x="7509672" y="325543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3A70B882-857C-4388-8D17-71BAD994C9BD}"/>
              </a:ext>
            </a:extLst>
          </p:cNvPr>
          <p:cNvSpPr/>
          <p:nvPr/>
        </p:nvSpPr>
        <p:spPr>
          <a:xfrm>
            <a:off x="7509554" y="238926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94AB3F44-0740-4D3E-A155-BBF9A73A8311}"/>
              </a:ext>
            </a:extLst>
          </p:cNvPr>
          <p:cNvSpPr/>
          <p:nvPr/>
        </p:nvSpPr>
        <p:spPr>
          <a:xfrm>
            <a:off x="6558153" y="2374428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283994E0-0776-4BBF-98F0-419F7D00094B}"/>
              </a:ext>
            </a:extLst>
          </p:cNvPr>
          <p:cNvSpPr/>
          <p:nvPr/>
        </p:nvSpPr>
        <p:spPr>
          <a:xfrm rot="16200000">
            <a:off x="6122724" y="373049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63A03D43-BCCB-4665-A7C0-043D18283F12}"/>
              </a:ext>
            </a:extLst>
          </p:cNvPr>
          <p:cNvSpPr/>
          <p:nvPr/>
        </p:nvSpPr>
        <p:spPr>
          <a:xfrm rot="16200000">
            <a:off x="7977937" y="282655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07A2212B-F8F3-443D-88FD-E511E7D0B2D4}"/>
              </a:ext>
            </a:extLst>
          </p:cNvPr>
          <p:cNvSpPr/>
          <p:nvPr/>
        </p:nvSpPr>
        <p:spPr>
          <a:xfrm rot="16200000">
            <a:off x="6122725" y="282655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6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6" grpId="0"/>
      <p:bldP spid="77" grpId="0"/>
      <p:bldP spid="79" grpId="0"/>
      <p:bldP spid="80" grpId="0"/>
      <p:bldP spid="88" grpId="0"/>
      <p:bldP spid="81" grpId="0"/>
      <p:bldP spid="109" grpId="0"/>
      <p:bldP spid="110" grpId="0"/>
      <p:bldP spid="84" grpId="0" animBg="1"/>
      <p:bldP spid="85" grpId="0" animBg="1"/>
      <p:bldP spid="87" grpId="0" animBg="1"/>
      <p:bldP spid="89" grpId="0" animBg="1"/>
      <p:bldP spid="99" grpId="0" animBg="1"/>
      <p:bldP spid="101" grpId="0" animBg="1"/>
      <p:bldP spid="102" grpId="0" animBg="1"/>
      <p:bldP spid="10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Agent must be able to partially/fully sense environmental states and take actions to influence the environment state</a:t>
            </a:r>
          </a:p>
          <a:p>
            <a:pPr lvl="1"/>
            <a:r>
              <a:rPr lang="en-US" dirty="0"/>
              <a:t>The state is typically described with a feature-vector</a:t>
            </a:r>
          </a:p>
          <a:p>
            <a:r>
              <a:rPr lang="en-US" dirty="0"/>
              <a:t>Digital agents</a:t>
            </a:r>
          </a:p>
          <a:p>
            <a:pPr lvl="1"/>
            <a:r>
              <a:rPr lang="en-US" dirty="0"/>
              <a:t>Interact in a specific environment</a:t>
            </a:r>
          </a:p>
          <a:p>
            <a:pPr lvl="1"/>
            <a:r>
              <a:rPr lang="en-US" dirty="0"/>
              <a:t>Achieve a long-term goal</a:t>
            </a:r>
          </a:p>
          <a:p>
            <a:pPr lvl="1"/>
            <a:r>
              <a:rPr lang="en-US" dirty="0"/>
              <a:t>Relate to the state of the environment</a:t>
            </a:r>
          </a:p>
          <a:p>
            <a:r>
              <a:rPr lang="en-US" dirty="0"/>
              <a:t>Learn what to do (and what not to do) by trial and error</a:t>
            </a:r>
          </a:p>
          <a:p>
            <a:r>
              <a:rPr lang="en-US" dirty="0"/>
              <a:t>Receive rewards or penalties to reinforce or discourage certain behaviors</a:t>
            </a:r>
          </a:p>
          <a:p>
            <a:pPr lvl="1"/>
            <a:r>
              <a:rPr lang="en-US" dirty="0"/>
              <a:t>Goal defined by maximized reward signal</a:t>
            </a:r>
          </a:p>
        </p:txBody>
      </p:sp>
    </p:spTree>
    <p:extLst>
      <p:ext uri="{BB962C8B-B14F-4D97-AF65-F5344CB8AC3E}">
        <p14:creationId xmlns:p14="http://schemas.microsoft.com/office/powerpoint/2010/main" val="113936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B8C3-9E5D-4AC4-B211-B88A6974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6158-8489-4EE0-ACF0-78B105B40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31" y="1821900"/>
            <a:ext cx="3695830" cy="4351338"/>
          </a:xfrm>
        </p:spPr>
        <p:txBody>
          <a:bodyPr/>
          <a:lstStyle/>
          <a:p>
            <a:r>
              <a:rPr lang="en-US" dirty="0"/>
              <a:t>Many states and actions</a:t>
            </a:r>
          </a:p>
          <a:p>
            <a:endParaRPr lang="en-US" dirty="0"/>
          </a:p>
          <a:p>
            <a:r>
              <a:rPr lang="en-US" dirty="0"/>
              <a:t>Episode can end without reward</a:t>
            </a:r>
          </a:p>
          <a:p>
            <a:endParaRPr lang="en-US" dirty="0"/>
          </a:p>
          <a:p>
            <a:r>
              <a:rPr lang="en-US" dirty="0"/>
              <a:t>‘Narrow’ path to reward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DCB9B-6539-43B3-8028-FFFB782E3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706" y="2819400"/>
            <a:ext cx="6096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958DE-0747-4C16-9E5E-16B0FC6E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106" y="2819400"/>
            <a:ext cx="6096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27D97E-640F-4F0F-8910-5BC403B2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565" y="2819400"/>
            <a:ext cx="6096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EE45B-FCBE-4AFC-8274-8B2168954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706" y="4038600"/>
            <a:ext cx="6096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090C19-694D-4D70-8AEA-3D606C603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565" y="4038600"/>
            <a:ext cx="6096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F4B7B3-131F-42D1-A45B-220E7BDAB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106" y="4038600"/>
            <a:ext cx="609600" cy="121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FB741A-73A5-4CEC-A05F-05776819B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7706" y="3690388"/>
            <a:ext cx="609600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4F79B5-E15E-48DE-BF6F-AD59760FF7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565" y="3746240"/>
            <a:ext cx="6096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897C1A-63CA-4F19-904B-3CB251DC9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535" y="3691732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65EF6E-13CD-4624-B64B-C79E8B78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165" y="2819400"/>
            <a:ext cx="6096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50B9DF-3F41-403F-AD5B-66980856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165" y="4038600"/>
            <a:ext cx="609600" cy="121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B13ACE-53D2-450F-88B3-6B4B229A6C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165" y="3688679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AC5B08-842E-4E18-8AE2-616C77D877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9968" y="4037884"/>
            <a:ext cx="609600" cy="60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FCEF81-322F-4171-9E9E-1F81C8D7F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9568" y="3423861"/>
            <a:ext cx="6096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21657F-5E80-4A55-9A99-30E1C3F843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2990" y="2819400"/>
            <a:ext cx="6096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987678-D0AE-4119-95F0-A7099C7336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9968" y="3428284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1E628E-799E-4903-9F6D-11EEECFB9A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9568" y="4029968"/>
            <a:ext cx="609600" cy="60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3CF070-A754-4C48-8E6B-7FC7232C0B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3770" y="4639222"/>
            <a:ext cx="60960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026577-4261-49D6-9D3F-D58A341613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6526" y="3422906"/>
            <a:ext cx="609600" cy="609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BBF585-5B57-44C8-B869-55D5C48186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6526" y="2825023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38775-D764-47E6-A806-B379FF7002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36526" y="4029013"/>
            <a:ext cx="609600" cy="609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4217C8-46E4-4DEC-84E9-3DC89D38A6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7306" y="4638267"/>
            <a:ext cx="6096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B655FA-D6E9-4C60-949F-3E0DCB4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9057" y="4642307"/>
            <a:ext cx="609600" cy="609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72B908C-BA64-4E58-A128-17855692CA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1359" y="2822849"/>
            <a:ext cx="6096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B494A0-520B-42A9-9831-7E8C8A17D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077" y="4039813"/>
            <a:ext cx="609600" cy="609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52EB88B-AB7A-43D1-944D-90086BBF27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0677" y="3425790"/>
            <a:ext cx="609600" cy="60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F3FA8A-9BCE-4C7B-AD0F-38FD805F6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099" y="2821329"/>
            <a:ext cx="609600" cy="60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0D0D63-6D65-4FF7-967D-A4D30EFF3F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077" y="3430213"/>
            <a:ext cx="609600" cy="60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2B0BCA-00AE-4BA4-80C5-18F4F4C84E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0677" y="4031897"/>
            <a:ext cx="609600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1957A0-9682-43DA-8527-AF03EE07DD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4879" y="4641151"/>
            <a:ext cx="609600" cy="60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1AEFB22-B617-47AC-8BA8-78ABDEE93E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0166" y="4644236"/>
            <a:ext cx="609600" cy="60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EBD392-5A0B-449A-BAB6-C27F5B0BB8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2468" y="2824778"/>
            <a:ext cx="6096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F0585AA-6555-43EB-86BC-479440BD5A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9864" y="3422906"/>
            <a:ext cx="609600" cy="60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D97E0BC-DE7B-45A0-9FC6-3D3D9A47D9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9864" y="2825023"/>
            <a:ext cx="609600" cy="609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638202-B952-4944-AA2C-A1167FAFB4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49864" y="4029013"/>
            <a:ext cx="609600" cy="609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D72A90E-42FB-439F-A157-B7F90D40F6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0644" y="4638267"/>
            <a:ext cx="609600" cy="609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F743BE-8696-4F5C-8309-532C584E27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6257" y="4036483"/>
            <a:ext cx="609600" cy="609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BB579CB-57CC-4763-B0E2-164A4FB0A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6257" y="3426883"/>
            <a:ext cx="609600" cy="609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1DD42D-2259-4312-A946-D7E6EBF76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5346" y="4640906"/>
            <a:ext cx="609600" cy="609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67C87CD-A3F8-4362-9B30-A81A0F0CF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7648" y="2821448"/>
            <a:ext cx="609600" cy="609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8921E9C-41BE-46E1-8F8F-505E631047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56599" y="2832493"/>
            <a:ext cx="609600" cy="609600"/>
          </a:xfrm>
          <a:prstGeom prst="rect">
            <a:avLst/>
          </a:prstGeom>
        </p:spPr>
      </p:pic>
      <p:pic>
        <p:nvPicPr>
          <p:cNvPr id="50" name="Picture 49" descr="A person in a costume&#10;&#10;Description automatically generated">
            <a:extLst>
              <a:ext uri="{FF2B5EF4-FFF2-40B4-BE49-F238E27FC236}">
                <a16:creationId xmlns:a16="http://schemas.microsoft.com/office/drawing/2014/main" id="{65168207-63D2-453D-9F04-B7604F22DD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48" y="3997569"/>
            <a:ext cx="812698" cy="12952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4E85CE-4FD8-44AD-BA89-B2ED624B97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9104" y="4037815"/>
            <a:ext cx="609600" cy="609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F412CD1-8B14-4C27-B37D-BE490347C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8704" y="3423792"/>
            <a:ext cx="609600" cy="6096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68D9105-F3F5-458D-9D18-F698B2CD63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7153" y="2818445"/>
            <a:ext cx="609600" cy="609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56A72B5-D385-4ED8-A9BB-A27F7D401A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9104" y="3428215"/>
            <a:ext cx="609600" cy="6096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D0DE9E-4015-4F7B-8BFB-E0BE428B1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8704" y="4029899"/>
            <a:ext cx="609600" cy="609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A2E206B-9B27-4988-A07B-C7983325D7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7933" y="4638267"/>
            <a:ext cx="609600" cy="6096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6318FC-E2B5-4367-9C27-822E1C2EE2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3220" y="4641352"/>
            <a:ext cx="609600" cy="6096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CB2E3AC-B759-4693-BA46-802EF94117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5522" y="2821894"/>
            <a:ext cx="609600" cy="609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5138DEF-F0D8-41F0-A04D-6CB006C1C5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0213" y="4039744"/>
            <a:ext cx="609600" cy="60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597E497-1A6B-440C-AF2E-83974546BD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9813" y="3425721"/>
            <a:ext cx="609600" cy="609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1760B21-FEA4-482C-B0AB-148C85E5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8262" y="2820374"/>
            <a:ext cx="609600" cy="609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6F94A67-DD9C-48FB-B1BD-D02C18D15F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0213" y="3430144"/>
            <a:ext cx="609600" cy="6096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F49F18-E0EF-4949-A2A7-1E617C4907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9813" y="4031828"/>
            <a:ext cx="609600" cy="609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1465AC1-BEDA-4C89-8ABB-C1934CE50C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042" y="4640196"/>
            <a:ext cx="609600" cy="609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8E1F2D8-AB00-436B-8F98-9E97950443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4329" y="4643281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EA3EF50-D329-437B-AB20-F73806C4A4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16631" y="2823823"/>
            <a:ext cx="609600" cy="609600"/>
          </a:xfrm>
          <a:prstGeom prst="rect">
            <a:avLst/>
          </a:prstGeom>
        </p:spPr>
      </p:pic>
      <p:sp>
        <p:nvSpPr>
          <p:cNvPr id="67" name="Arrow: Right 66">
            <a:extLst>
              <a:ext uri="{FF2B5EF4-FFF2-40B4-BE49-F238E27FC236}">
                <a16:creationId xmlns:a16="http://schemas.microsoft.com/office/drawing/2014/main" id="{30A78DC6-419C-4F59-BCFC-4B993FBC96A4}"/>
              </a:ext>
            </a:extLst>
          </p:cNvPr>
          <p:cNvSpPr/>
          <p:nvPr/>
        </p:nvSpPr>
        <p:spPr>
          <a:xfrm>
            <a:off x="4885446" y="482760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CF58A5-776F-488B-B41D-AEDE324BC999}"/>
              </a:ext>
            </a:extLst>
          </p:cNvPr>
          <p:cNvSpPr txBox="1"/>
          <p:nvPr/>
        </p:nvSpPr>
        <p:spPr>
          <a:xfrm>
            <a:off x="4398679" y="2447345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Turns Remaining: 15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1AD71A5F-6527-4BA2-9E64-D651787A62D2}"/>
              </a:ext>
            </a:extLst>
          </p:cNvPr>
          <p:cNvSpPr/>
          <p:nvPr/>
        </p:nvSpPr>
        <p:spPr>
          <a:xfrm rot="16200000">
            <a:off x="5093997" y="4425891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6EF44F7-9001-4764-9FCC-9E08666B18EF}"/>
              </a:ext>
            </a:extLst>
          </p:cNvPr>
          <p:cNvSpPr/>
          <p:nvPr/>
        </p:nvSpPr>
        <p:spPr>
          <a:xfrm>
            <a:off x="5485450" y="4208711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A4CE574-32B5-404C-845D-9327564FA4B4}"/>
              </a:ext>
            </a:extLst>
          </p:cNvPr>
          <p:cNvSpPr/>
          <p:nvPr/>
        </p:nvSpPr>
        <p:spPr>
          <a:xfrm rot="16200000">
            <a:off x="5762127" y="330278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B745D7ED-B533-4D78-ACA0-F2E07F5415B3}"/>
              </a:ext>
            </a:extLst>
          </p:cNvPr>
          <p:cNvSpPr/>
          <p:nvPr/>
        </p:nvSpPr>
        <p:spPr>
          <a:xfrm rot="16200000">
            <a:off x="5736576" y="387648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E37B5337-89EA-4D5A-B028-E1788A930C88}"/>
              </a:ext>
            </a:extLst>
          </p:cNvPr>
          <p:cNvSpPr/>
          <p:nvPr/>
        </p:nvSpPr>
        <p:spPr>
          <a:xfrm>
            <a:off x="6028311" y="2977758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D21CC10-19F3-4779-AB7F-862C44261A26}"/>
              </a:ext>
            </a:extLst>
          </p:cNvPr>
          <p:cNvSpPr/>
          <p:nvPr/>
        </p:nvSpPr>
        <p:spPr>
          <a:xfrm>
            <a:off x="6603650" y="2984601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E00BEA9A-9F42-4763-BEAA-AE73E2B425A4}"/>
              </a:ext>
            </a:extLst>
          </p:cNvPr>
          <p:cNvSpPr/>
          <p:nvPr/>
        </p:nvSpPr>
        <p:spPr>
          <a:xfrm>
            <a:off x="7223086" y="297278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A112CC6A-0A38-4DDD-A988-CD0174AE4A43}"/>
              </a:ext>
            </a:extLst>
          </p:cNvPr>
          <p:cNvSpPr/>
          <p:nvPr/>
        </p:nvSpPr>
        <p:spPr>
          <a:xfrm>
            <a:off x="7899506" y="299930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19D1628C-579F-4396-95B1-C43242FF0FCE}"/>
              </a:ext>
            </a:extLst>
          </p:cNvPr>
          <p:cNvSpPr/>
          <p:nvPr/>
        </p:nvSpPr>
        <p:spPr>
          <a:xfrm>
            <a:off x="8450408" y="299930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27F9DEBE-CD6E-4D42-84AB-483536203543}"/>
              </a:ext>
            </a:extLst>
          </p:cNvPr>
          <p:cNvSpPr/>
          <p:nvPr/>
        </p:nvSpPr>
        <p:spPr>
          <a:xfrm>
            <a:off x="9072612" y="299148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97FFED4F-4E7D-4461-8EB3-D4E8B4DC7877}"/>
              </a:ext>
            </a:extLst>
          </p:cNvPr>
          <p:cNvSpPr/>
          <p:nvPr/>
        </p:nvSpPr>
        <p:spPr>
          <a:xfrm>
            <a:off x="9644310" y="299155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94EF4E4-8DF7-4EE2-B260-2E98A7F627C6}"/>
              </a:ext>
            </a:extLst>
          </p:cNvPr>
          <p:cNvSpPr/>
          <p:nvPr/>
        </p:nvSpPr>
        <p:spPr>
          <a:xfrm>
            <a:off x="10255432" y="2986172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9A8373-DEC2-469C-A7A1-DD1F7F20D27F}"/>
              </a:ext>
            </a:extLst>
          </p:cNvPr>
          <p:cNvSpPr txBox="1"/>
          <p:nvPr/>
        </p:nvSpPr>
        <p:spPr>
          <a:xfrm>
            <a:off x="4575264" y="5244370"/>
            <a:ext cx="632740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Each step ~50% probability of going wrong way – P(reaching goal) ~ 0.01%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D3AA45-0899-4E66-8B39-BF5334C455F5}"/>
              </a:ext>
            </a:extLst>
          </p:cNvPr>
          <p:cNvSpPr txBox="1"/>
          <p:nvPr/>
        </p:nvSpPr>
        <p:spPr>
          <a:xfrm>
            <a:off x="4575264" y="5252564"/>
            <a:ext cx="632740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Random exploring will fall off of rope ~97% of the time</a:t>
            </a:r>
          </a:p>
        </p:txBody>
      </p:sp>
    </p:spTree>
    <p:extLst>
      <p:ext uri="{BB962C8B-B14F-4D97-AF65-F5344CB8AC3E}">
        <p14:creationId xmlns:p14="http://schemas.microsoft.com/office/powerpoint/2010/main" val="249788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A662-B9F0-441F-8F0E-B12AB1F9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09"/>
            <a:ext cx="10515600" cy="716915"/>
          </a:xfrm>
        </p:spPr>
        <p:txBody>
          <a:bodyPr/>
          <a:lstStyle/>
          <a:p>
            <a:r>
              <a:rPr lang="en-US" dirty="0"/>
              <a:t>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F4D9-E3BE-405E-95A7-F4DC06EF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81" y="1630534"/>
            <a:ext cx="3571426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Hand craft intermediate objectives that yield reward</a:t>
            </a:r>
          </a:p>
          <a:p>
            <a:endParaRPr lang="en-US" dirty="0"/>
          </a:p>
          <a:p>
            <a:r>
              <a:rPr lang="en-US" dirty="0"/>
              <a:t>Encourage right type of exploration</a:t>
            </a:r>
          </a:p>
          <a:p>
            <a:endParaRPr lang="en-US" dirty="0"/>
          </a:p>
          <a:p>
            <a:r>
              <a:rPr lang="en-US" dirty="0"/>
              <a:t>Require custom human work</a:t>
            </a:r>
          </a:p>
          <a:p>
            <a:endParaRPr lang="en-US" dirty="0"/>
          </a:p>
          <a:p>
            <a:r>
              <a:rPr lang="en-US" dirty="0"/>
              <a:t>Risks of learning to game the rewards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D93BF-F109-49DC-9153-6869C7976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27" y="4317678"/>
            <a:ext cx="3112889" cy="2381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73DDB-6802-4138-9DA6-3786243F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587" y="1535692"/>
            <a:ext cx="6096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61377-12FC-4C7D-BC30-D008D8E1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87" y="1535692"/>
            <a:ext cx="6096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D93109-77CF-4A6C-88BC-3A2DE85BC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446" y="1535692"/>
            <a:ext cx="6096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8844-482A-4FBC-9B7F-6CD7E3885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587" y="2754892"/>
            <a:ext cx="6096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B1E19-1323-4136-9AA7-6F1C5C7B2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446" y="2754892"/>
            <a:ext cx="6096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F8166E-7874-4E07-9137-B996F9581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987" y="2754892"/>
            <a:ext cx="6096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9CF96A-F94D-4E62-8BA3-8AA73C6279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2587" y="2406680"/>
            <a:ext cx="609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B9C249-57DA-4635-A292-2C326DA824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446" y="2462532"/>
            <a:ext cx="6096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028178-DCD2-4F41-8798-514537438E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4416" y="2408024"/>
            <a:ext cx="6096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75AE1-3361-4625-932C-636449CC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46" y="1535692"/>
            <a:ext cx="609600" cy="121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98023F-1661-49D7-9F46-49499B026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9046" y="2754892"/>
            <a:ext cx="6096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9B2154-49D2-42E3-B429-26A5730E0B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9046" y="2404971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E7DC9B-8C7A-4C38-960E-F4353165A5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4849" y="2754176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356401-0906-4F1C-98E2-C2AE9612DF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4449" y="2140153"/>
            <a:ext cx="609600" cy="60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EDA640-20CA-46E3-B978-46B9C4FA17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5491" y="1535692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9FDD06-D995-4CCB-B90E-A62EA41B40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4849" y="2144576"/>
            <a:ext cx="609600" cy="60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14BFD8-8919-4E51-8289-F452D6B10C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4449" y="2746385"/>
            <a:ext cx="6096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91E279-1B35-4284-A5B3-C43DD1445E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6271" y="3355639"/>
            <a:ext cx="6096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3DB13F-E382-4F7E-B150-024090306F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1407" y="2146693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3AA4DB-8A66-41E1-9E94-5BB5092238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1407" y="1541315"/>
            <a:ext cx="609600" cy="60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7061C6-1376-45A4-98B1-326A505B0A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1407" y="2752925"/>
            <a:ext cx="60960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B453071-7928-4A6B-AF25-E390E7703B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2187" y="3362179"/>
            <a:ext cx="609600" cy="609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2E72A2-79F9-4841-AAFA-F1FAA2AA86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1558" y="3358599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B1C00B-4EB3-4D59-B190-7FCFDBF6E4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6240" y="1539141"/>
            <a:ext cx="609600" cy="609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5DFC4A-CABA-4FB1-93CE-A154A7CEEF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3578" y="2756105"/>
            <a:ext cx="6096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525CEF-08E7-4C7A-9402-8415416F19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5558" y="2142082"/>
            <a:ext cx="609600" cy="609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C19617B-9706-423A-AD14-6A2B37BE97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8980" y="1537621"/>
            <a:ext cx="6096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7CFF79-B8BC-4358-9489-411B1E1BA9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3578" y="2146505"/>
            <a:ext cx="609600" cy="609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0EFB266-64AA-4D3E-A535-56EB04A48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5558" y="2748189"/>
            <a:ext cx="609600" cy="60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5D5F247-1DA8-4053-BEC5-10631A66D7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7380" y="3357443"/>
            <a:ext cx="609600" cy="60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272858-36D0-4E7B-807F-1D7B57E02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2667" y="3360528"/>
            <a:ext cx="609600" cy="60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7937FF-BF03-4619-9F24-EE04B886EA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4969" y="1541070"/>
            <a:ext cx="609600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B8E00A-C193-4770-A513-17B8E57FAB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4745" y="2146693"/>
            <a:ext cx="609600" cy="60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C0ADF6-20FA-498D-B585-513BB04976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4745" y="1541315"/>
            <a:ext cx="609600" cy="60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0D7B3DE-6BB8-4BD1-81F4-919006D77B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54745" y="2752925"/>
            <a:ext cx="6096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38CCC20-B5D6-4ED9-9459-B64F65A079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525" y="3362179"/>
            <a:ext cx="609600" cy="60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E3EDFE3-414E-4428-B04F-C1C4CBDE9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1138" y="2752775"/>
            <a:ext cx="609600" cy="609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90C673-F8E8-405E-9A3F-D4C8DA1C24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1138" y="2143175"/>
            <a:ext cx="609600" cy="609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9EA4F2-D6CA-40BF-A0D6-4ECD7002EF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0227" y="3357198"/>
            <a:ext cx="609600" cy="609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EBAB71E-2EC0-4C9F-985F-3EB99BC6AE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5034" y="1537740"/>
            <a:ext cx="609600" cy="609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F63747-F4CB-462B-BF59-1DF26DF7CE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17869" y="1206775"/>
            <a:ext cx="1219200" cy="1219200"/>
          </a:xfrm>
          <a:prstGeom prst="rect">
            <a:avLst/>
          </a:prstGeom>
        </p:spPr>
      </p:pic>
      <p:pic>
        <p:nvPicPr>
          <p:cNvPr id="47" name="Picture 46" descr="A person in a costume&#10;&#10;Description automatically generated">
            <a:extLst>
              <a:ext uri="{FF2B5EF4-FFF2-40B4-BE49-F238E27FC236}">
                <a16:creationId xmlns:a16="http://schemas.microsoft.com/office/drawing/2014/main" id="{B0CE979C-1899-423F-8B84-05CED98639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96" y="2741818"/>
            <a:ext cx="812698" cy="129523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2AF4F1B-782A-4135-8E88-7953189FF7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0363" y="2557371"/>
            <a:ext cx="304800" cy="3048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743AA68-ED34-43B5-B61B-A884C0414F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8282" y="2439350"/>
            <a:ext cx="457200" cy="4572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102CACA-2610-4608-8D33-4E9709C942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0038" y="2363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8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3A50-7EC5-4327-ABD0-E977CA63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155B8C-05F8-44FA-9B87-DA457C399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163287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Retrain on previous explorations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Maintain samples of: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Useful when</a:t>
                </a:r>
              </a:p>
              <a:p>
                <a:pPr lvl="1"/>
                <a:r>
                  <a:rPr lang="en-US" dirty="0"/>
                  <a:t>Cheaper to use some RAM/CPU than to run more simulations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Hard to get to reward so may leverage it for as much as possible when it happens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155B8C-05F8-44FA-9B87-DA457C399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163287" cy="4351338"/>
              </a:xfrm>
              <a:blipFill>
                <a:blip r:embed="rId2"/>
                <a:stretch>
                  <a:fillRect l="-1771" t="-3501" r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FF4F8-BC7C-4A42-A12F-1134885D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034" y="396170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D750E-A676-4736-8D17-3CD752CC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1" y="304568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14AE8A-FD88-43B3-9E2A-0C76D6C61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92" y="212616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3E047-95D6-4298-A83A-6D2B59859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342" y="396170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6EAD0-5B24-435A-8F3A-86FBFF8C7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52" y="304503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C2BE3-3CC6-4A58-BA54-7D5E179D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148" y="212737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47B37-D92B-457F-A7D1-CDF8C9CC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59" y="396086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B7094-1F78-4E84-8653-FA4F09405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340" y="212620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C74A5A-0421-4DD5-B5DC-9DB5DAF59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340" y="304321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E62E53-6965-4A67-8219-020118608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173" y="213507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EBFF11F-035C-4599-A180-6C7086D3434D}"/>
              </a:ext>
            </a:extLst>
          </p:cNvPr>
          <p:cNvGraphicFramePr>
            <a:graphicFrameLocks noGrp="1"/>
          </p:cNvGraphicFramePr>
          <p:nvPr/>
        </p:nvGraphicFramePr>
        <p:xfrm>
          <a:off x="6887896" y="212562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486F302-C1E5-4EF8-9732-CD37F8FF1C66}"/>
              </a:ext>
            </a:extLst>
          </p:cNvPr>
          <p:cNvSpPr txBox="1"/>
          <p:nvPr/>
        </p:nvSpPr>
        <p:spPr>
          <a:xfrm>
            <a:off x="6844185" y="210822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840A30-008E-4D86-93A9-04977CACB97B}"/>
              </a:ext>
            </a:extLst>
          </p:cNvPr>
          <p:cNvSpPr txBox="1"/>
          <p:nvPr/>
        </p:nvSpPr>
        <p:spPr>
          <a:xfrm>
            <a:off x="7821863" y="210821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0228F4-6139-4640-804F-0DC328911FBE}"/>
              </a:ext>
            </a:extLst>
          </p:cNvPr>
          <p:cNvSpPr txBox="1"/>
          <p:nvPr/>
        </p:nvSpPr>
        <p:spPr>
          <a:xfrm>
            <a:off x="8739332" y="210607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5934A-1D96-47DC-A751-4A1B571020FC}"/>
              </a:ext>
            </a:extLst>
          </p:cNvPr>
          <p:cNvSpPr txBox="1"/>
          <p:nvPr/>
        </p:nvSpPr>
        <p:spPr>
          <a:xfrm>
            <a:off x="6845029" y="30618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5DA5B-587E-4004-A614-6F18D0F25344}"/>
              </a:ext>
            </a:extLst>
          </p:cNvPr>
          <p:cNvSpPr txBox="1"/>
          <p:nvPr/>
        </p:nvSpPr>
        <p:spPr>
          <a:xfrm>
            <a:off x="7821863" y="306011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E64DD-3D31-4E87-851C-E8BD7D91FFE9}"/>
              </a:ext>
            </a:extLst>
          </p:cNvPr>
          <p:cNvSpPr txBox="1"/>
          <p:nvPr/>
        </p:nvSpPr>
        <p:spPr>
          <a:xfrm>
            <a:off x="8739332" y="30680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24F3A0-7497-4293-94D2-3FE8918182DD}"/>
              </a:ext>
            </a:extLst>
          </p:cNvPr>
          <p:cNvSpPr txBox="1"/>
          <p:nvPr/>
        </p:nvSpPr>
        <p:spPr>
          <a:xfrm>
            <a:off x="6844185" y="39718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8D045-CF4A-4AE0-AE93-1C8E49567E2E}"/>
              </a:ext>
            </a:extLst>
          </p:cNvPr>
          <p:cNvSpPr txBox="1"/>
          <p:nvPr/>
        </p:nvSpPr>
        <p:spPr>
          <a:xfrm>
            <a:off x="7821863" y="397182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97B05-C68E-4880-BBDE-F53941A5EA39}"/>
              </a:ext>
            </a:extLst>
          </p:cNvPr>
          <p:cNvSpPr txBox="1"/>
          <p:nvPr/>
        </p:nvSpPr>
        <p:spPr>
          <a:xfrm>
            <a:off x="8739211" y="396935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36547EF-17FE-41E5-A2CE-36F6E2C87514}"/>
              </a:ext>
            </a:extLst>
          </p:cNvPr>
          <p:cNvSpPr>
            <a:spLocks noChangeAspect="1"/>
          </p:cNvSpPr>
          <p:nvPr/>
        </p:nvSpPr>
        <p:spPr>
          <a:xfrm>
            <a:off x="7636071" y="414612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BC97D53-7473-4221-9C42-FB8E4638105E}"/>
              </a:ext>
            </a:extLst>
          </p:cNvPr>
          <p:cNvSpPr>
            <a:spLocks noChangeAspect="1"/>
          </p:cNvSpPr>
          <p:nvPr/>
        </p:nvSpPr>
        <p:spPr>
          <a:xfrm>
            <a:off x="8556954" y="41311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051CF3-3B92-4A83-9B4C-4AA2C6635109}"/>
              </a:ext>
            </a:extLst>
          </p:cNvPr>
          <p:cNvSpPr>
            <a:spLocks noChangeAspect="1"/>
          </p:cNvSpPr>
          <p:nvPr/>
        </p:nvSpPr>
        <p:spPr>
          <a:xfrm>
            <a:off x="7636443" y="32316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0679051-AB54-43C0-9D57-92FB7B9C50EB}"/>
              </a:ext>
            </a:extLst>
          </p:cNvPr>
          <p:cNvSpPr>
            <a:spLocks noChangeAspect="1"/>
          </p:cNvSpPr>
          <p:nvPr/>
        </p:nvSpPr>
        <p:spPr>
          <a:xfrm>
            <a:off x="8551098" y="324378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F7D6FF2-D3FB-4B28-A8F0-947EE886E4DD}"/>
              </a:ext>
            </a:extLst>
          </p:cNvPr>
          <p:cNvSpPr>
            <a:spLocks noChangeAspect="1"/>
          </p:cNvSpPr>
          <p:nvPr/>
        </p:nvSpPr>
        <p:spPr>
          <a:xfrm>
            <a:off x="7637588" y="229190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12854A7-9E38-4A8C-8CA0-303FD388EC32}"/>
              </a:ext>
            </a:extLst>
          </p:cNvPr>
          <p:cNvSpPr>
            <a:spLocks noChangeAspect="1"/>
          </p:cNvSpPr>
          <p:nvPr/>
        </p:nvSpPr>
        <p:spPr>
          <a:xfrm>
            <a:off x="8558262" y="229750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0ECC61B-301F-43D7-9AFE-CAA6EBC6E198}"/>
              </a:ext>
            </a:extLst>
          </p:cNvPr>
          <p:cNvSpPr>
            <a:spLocks noChangeAspect="1"/>
          </p:cNvSpPr>
          <p:nvPr/>
        </p:nvSpPr>
        <p:spPr>
          <a:xfrm rot="10800000">
            <a:off x="7723595" y="45990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3F05C02-5850-4D67-AB9C-126C11C96CC2}"/>
              </a:ext>
            </a:extLst>
          </p:cNvPr>
          <p:cNvSpPr>
            <a:spLocks noChangeAspect="1"/>
          </p:cNvSpPr>
          <p:nvPr/>
        </p:nvSpPr>
        <p:spPr>
          <a:xfrm rot="10800000">
            <a:off x="8632623" y="45990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E1AC915-4D70-4A18-B51E-7BADA5BE79DD}"/>
              </a:ext>
            </a:extLst>
          </p:cNvPr>
          <p:cNvSpPr>
            <a:spLocks noChangeAspect="1"/>
          </p:cNvSpPr>
          <p:nvPr/>
        </p:nvSpPr>
        <p:spPr>
          <a:xfrm rot="10800000">
            <a:off x="7699414" y="36802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90D7672-E4D7-4FF6-A748-DF97D75B7816}"/>
              </a:ext>
            </a:extLst>
          </p:cNvPr>
          <p:cNvSpPr>
            <a:spLocks noChangeAspect="1"/>
          </p:cNvSpPr>
          <p:nvPr/>
        </p:nvSpPr>
        <p:spPr>
          <a:xfrm rot="10800000">
            <a:off x="8634086" y="36802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80B11BF-ED3D-4905-AB5F-8D617E63BAE3}"/>
              </a:ext>
            </a:extLst>
          </p:cNvPr>
          <p:cNvSpPr>
            <a:spLocks noChangeAspect="1"/>
          </p:cNvSpPr>
          <p:nvPr/>
        </p:nvSpPr>
        <p:spPr>
          <a:xfrm rot="10800000">
            <a:off x="7713940" y="276354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C2BD854-3054-41E7-B60C-35C2B18CBF1D}"/>
              </a:ext>
            </a:extLst>
          </p:cNvPr>
          <p:cNvSpPr>
            <a:spLocks noChangeAspect="1"/>
          </p:cNvSpPr>
          <p:nvPr/>
        </p:nvSpPr>
        <p:spPr>
          <a:xfrm rot="16200000">
            <a:off x="7116335" y="39101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47D39D6-EDBD-4296-9BCA-DBB38B6350BA}"/>
              </a:ext>
            </a:extLst>
          </p:cNvPr>
          <p:cNvSpPr>
            <a:spLocks noChangeAspect="1"/>
          </p:cNvSpPr>
          <p:nvPr/>
        </p:nvSpPr>
        <p:spPr>
          <a:xfrm rot="16200000">
            <a:off x="7069954" y="29960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2143068-7261-4027-B46C-B5402349A454}"/>
              </a:ext>
            </a:extLst>
          </p:cNvPr>
          <p:cNvSpPr>
            <a:spLocks noChangeAspect="1"/>
          </p:cNvSpPr>
          <p:nvPr/>
        </p:nvSpPr>
        <p:spPr>
          <a:xfrm rot="16200000">
            <a:off x="8974444" y="300241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0990614-D638-4EFF-8654-BD77A5F7645F}"/>
              </a:ext>
            </a:extLst>
          </p:cNvPr>
          <p:cNvSpPr>
            <a:spLocks noChangeAspect="1"/>
          </p:cNvSpPr>
          <p:nvPr/>
        </p:nvSpPr>
        <p:spPr>
          <a:xfrm rot="16200000">
            <a:off x="9026311" y="391355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C9EC980-ACE0-4BC4-B890-CC09C68D89C5}"/>
              </a:ext>
            </a:extLst>
          </p:cNvPr>
          <p:cNvSpPr>
            <a:spLocks noChangeAspect="1"/>
          </p:cNvSpPr>
          <p:nvPr/>
        </p:nvSpPr>
        <p:spPr>
          <a:xfrm rot="16200000">
            <a:off x="8105356" y="391032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0C73843-CEBD-4AAB-8C2F-5C2C393DC6E2}"/>
              </a:ext>
            </a:extLst>
          </p:cNvPr>
          <p:cNvSpPr>
            <a:spLocks noChangeAspect="1"/>
          </p:cNvSpPr>
          <p:nvPr/>
        </p:nvSpPr>
        <p:spPr>
          <a:xfrm rot="16200000">
            <a:off x="8057861" y="299605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D3E975-922C-4ABC-8C00-67F2E1BA0E8C}"/>
              </a:ext>
            </a:extLst>
          </p:cNvPr>
          <p:cNvSpPr>
            <a:spLocks noChangeAspect="1"/>
          </p:cNvSpPr>
          <p:nvPr/>
        </p:nvSpPr>
        <p:spPr>
          <a:xfrm rot="5400000">
            <a:off x="7356244" y="38101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B5DD6DF-89E4-4DA5-B96E-CDF6914FA2EE}"/>
              </a:ext>
            </a:extLst>
          </p:cNvPr>
          <p:cNvSpPr>
            <a:spLocks noChangeAspect="1"/>
          </p:cNvSpPr>
          <p:nvPr/>
        </p:nvSpPr>
        <p:spPr>
          <a:xfrm rot="5400000">
            <a:off x="9266220" y="381360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FA74EB2-4A37-492E-9BCD-28246DC13DF1}"/>
              </a:ext>
            </a:extLst>
          </p:cNvPr>
          <p:cNvSpPr>
            <a:spLocks noChangeAspect="1"/>
          </p:cNvSpPr>
          <p:nvPr/>
        </p:nvSpPr>
        <p:spPr>
          <a:xfrm rot="5400000">
            <a:off x="8345265" y="38103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2039EED0-2081-40E0-8021-9C07788064F9}"/>
              </a:ext>
            </a:extLst>
          </p:cNvPr>
          <p:cNvSpPr>
            <a:spLocks noChangeAspect="1"/>
          </p:cNvSpPr>
          <p:nvPr/>
        </p:nvSpPr>
        <p:spPr>
          <a:xfrm rot="5400000">
            <a:off x="7318934" y="291996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C5A3835-0106-4A87-A359-1AEC16B37C3C}"/>
              </a:ext>
            </a:extLst>
          </p:cNvPr>
          <p:cNvSpPr>
            <a:spLocks noChangeAspect="1"/>
          </p:cNvSpPr>
          <p:nvPr/>
        </p:nvSpPr>
        <p:spPr>
          <a:xfrm rot="5400000">
            <a:off x="8307955" y="29201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8F1362-273C-4D73-9DC3-1D66DD04DD47}"/>
              </a:ext>
            </a:extLst>
          </p:cNvPr>
          <p:cNvSpPr txBox="1"/>
          <p:nvPr/>
        </p:nvSpPr>
        <p:spPr>
          <a:xfrm>
            <a:off x="7617572" y="22649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42BFAD-168B-4F21-A647-50B956EEA5A3}"/>
              </a:ext>
            </a:extLst>
          </p:cNvPr>
          <p:cNvSpPr txBox="1"/>
          <p:nvPr/>
        </p:nvSpPr>
        <p:spPr>
          <a:xfrm>
            <a:off x="8497768" y="227546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FACA6E-C075-4386-878A-2878056883C8}"/>
              </a:ext>
            </a:extLst>
          </p:cNvPr>
          <p:cNvSpPr txBox="1"/>
          <p:nvPr/>
        </p:nvSpPr>
        <p:spPr>
          <a:xfrm>
            <a:off x="7740025" y="2735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A3F14C-A7EA-4059-B08F-8082914D84EE}"/>
              </a:ext>
            </a:extLst>
          </p:cNvPr>
          <p:cNvSpPr txBox="1"/>
          <p:nvPr/>
        </p:nvSpPr>
        <p:spPr>
          <a:xfrm>
            <a:off x="7332583" y="28756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C0CC55-9987-4F13-ADBB-C7B7CBA018E5}"/>
              </a:ext>
            </a:extLst>
          </p:cNvPr>
          <p:cNvSpPr txBox="1"/>
          <p:nvPr/>
        </p:nvSpPr>
        <p:spPr>
          <a:xfrm>
            <a:off x="7079005" y="2995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59E36F-A8BC-4932-BEDE-01347DF3FE9F}"/>
              </a:ext>
            </a:extLst>
          </p:cNvPr>
          <p:cNvSpPr txBox="1"/>
          <p:nvPr/>
        </p:nvSpPr>
        <p:spPr>
          <a:xfrm>
            <a:off x="8068002" y="29804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8EBFCE-A48E-4BFC-8FE2-4DBE0B1FBC17}"/>
              </a:ext>
            </a:extLst>
          </p:cNvPr>
          <p:cNvSpPr txBox="1"/>
          <p:nvPr/>
        </p:nvSpPr>
        <p:spPr>
          <a:xfrm>
            <a:off x="8313586" y="288464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581126-3F34-4CE4-B62A-9390C6BB05B4}"/>
              </a:ext>
            </a:extLst>
          </p:cNvPr>
          <p:cNvSpPr txBox="1"/>
          <p:nvPr/>
        </p:nvSpPr>
        <p:spPr>
          <a:xfrm>
            <a:off x="8559678" y="3217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8420C8-6A6F-4984-9AF5-B508BD045ED5}"/>
              </a:ext>
            </a:extLst>
          </p:cNvPr>
          <p:cNvSpPr txBox="1"/>
          <p:nvPr/>
        </p:nvSpPr>
        <p:spPr>
          <a:xfrm>
            <a:off x="7633690" y="32042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986CDB-1BE3-459F-AE10-14E5E9AD301B}"/>
              </a:ext>
            </a:extLst>
          </p:cNvPr>
          <p:cNvSpPr txBox="1"/>
          <p:nvPr/>
        </p:nvSpPr>
        <p:spPr>
          <a:xfrm>
            <a:off x="7727430" y="365568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B092DB-37F8-402B-AD42-A9B372985A02}"/>
              </a:ext>
            </a:extLst>
          </p:cNvPr>
          <p:cNvSpPr txBox="1"/>
          <p:nvPr/>
        </p:nvSpPr>
        <p:spPr>
          <a:xfrm>
            <a:off x="7365037" y="37880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AD01FE-F9DA-4DD5-95A0-AFE197415072}"/>
              </a:ext>
            </a:extLst>
          </p:cNvPr>
          <p:cNvSpPr txBox="1"/>
          <p:nvPr/>
        </p:nvSpPr>
        <p:spPr>
          <a:xfrm>
            <a:off x="7129022" y="38993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24131F-1B4E-413B-88F2-3488EB8190E1}"/>
              </a:ext>
            </a:extLst>
          </p:cNvPr>
          <p:cNvSpPr txBox="1"/>
          <p:nvPr/>
        </p:nvSpPr>
        <p:spPr>
          <a:xfrm>
            <a:off x="8122913" y="38933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DFC719-1B8C-4AA6-808B-A706FC22B2D5}"/>
              </a:ext>
            </a:extLst>
          </p:cNvPr>
          <p:cNvSpPr txBox="1"/>
          <p:nvPr/>
        </p:nvSpPr>
        <p:spPr>
          <a:xfrm>
            <a:off x="8356480" y="379256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34473-A2AC-421E-8512-E0FE1A34E173}"/>
              </a:ext>
            </a:extLst>
          </p:cNvPr>
          <p:cNvSpPr txBox="1"/>
          <p:nvPr/>
        </p:nvSpPr>
        <p:spPr>
          <a:xfrm>
            <a:off x="8646664" y="36519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B0E9CB-ABA6-4F1B-A097-1CA560069FBD}"/>
              </a:ext>
            </a:extLst>
          </p:cNvPr>
          <p:cNvSpPr txBox="1"/>
          <p:nvPr/>
        </p:nvSpPr>
        <p:spPr>
          <a:xfrm>
            <a:off x="9273077" y="379525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36D72F-4C10-4839-AAD1-7E316C764B10}"/>
              </a:ext>
            </a:extLst>
          </p:cNvPr>
          <p:cNvSpPr txBox="1"/>
          <p:nvPr/>
        </p:nvSpPr>
        <p:spPr>
          <a:xfrm>
            <a:off x="7627913" y="412395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E52C6B-617D-49C4-9B9C-8047705FCC20}"/>
              </a:ext>
            </a:extLst>
          </p:cNvPr>
          <p:cNvSpPr txBox="1"/>
          <p:nvPr/>
        </p:nvSpPr>
        <p:spPr>
          <a:xfrm>
            <a:off x="8556019" y="4106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6F3FDC-0ED0-4304-8937-C51756710F84}"/>
              </a:ext>
            </a:extLst>
          </p:cNvPr>
          <p:cNvSpPr txBox="1"/>
          <p:nvPr/>
        </p:nvSpPr>
        <p:spPr>
          <a:xfrm>
            <a:off x="7745279" y="45680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4D3681-3A06-48C0-8D52-0271A486D2F7}"/>
              </a:ext>
            </a:extLst>
          </p:cNvPr>
          <p:cNvSpPr txBox="1"/>
          <p:nvPr/>
        </p:nvSpPr>
        <p:spPr>
          <a:xfrm>
            <a:off x="8659032" y="457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D4DA25-819F-4873-8389-EB001CA044EA}"/>
              </a:ext>
            </a:extLst>
          </p:cNvPr>
          <p:cNvSpPr txBox="1"/>
          <p:nvPr/>
        </p:nvSpPr>
        <p:spPr>
          <a:xfrm>
            <a:off x="8981003" y="3000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51BB9C-A46F-491B-8574-E1BE200D5FB7}"/>
              </a:ext>
            </a:extLst>
          </p:cNvPr>
          <p:cNvSpPr txBox="1"/>
          <p:nvPr/>
        </p:nvSpPr>
        <p:spPr>
          <a:xfrm>
            <a:off x="9032994" y="392252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06C622D-A737-492E-8104-46C971C99016}"/>
              </a:ext>
            </a:extLst>
          </p:cNvPr>
          <p:cNvCxnSpPr>
            <a:cxnSpLocks/>
          </p:cNvCxnSpPr>
          <p:nvPr/>
        </p:nvCxnSpPr>
        <p:spPr>
          <a:xfrm>
            <a:off x="7278184" y="2583369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FD7547-B72C-4764-9506-11B4B04D4572}"/>
              </a:ext>
            </a:extLst>
          </p:cNvPr>
          <p:cNvCxnSpPr>
            <a:cxnSpLocks/>
          </p:cNvCxnSpPr>
          <p:nvPr/>
        </p:nvCxnSpPr>
        <p:spPr>
          <a:xfrm flipV="1">
            <a:off x="8265748" y="2583369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F4CDA-EE1E-487C-84F8-1C80C164F448}"/>
              </a:ext>
            </a:extLst>
          </p:cNvPr>
          <p:cNvCxnSpPr>
            <a:cxnSpLocks/>
          </p:cNvCxnSpPr>
          <p:nvPr/>
        </p:nvCxnSpPr>
        <p:spPr>
          <a:xfrm>
            <a:off x="8265748" y="3541142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675CD6-C97F-44BA-B2C0-A8B103C4882D}"/>
              </a:ext>
            </a:extLst>
          </p:cNvPr>
          <p:cNvCxnSpPr>
            <a:cxnSpLocks/>
          </p:cNvCxnSpPr>
          <p:nvPr/>
        </p:nvCxnSpPr>
        <p:spPr>
          <a:xfrm flipV="1">
            <a:off x="9046486" y="3553552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663750E-1C5D-438B-A318-E0E5FD5D2E66}"/>
              </a:ext>
            </a:extLst>
          </p:cNvPr>
          <p:cNvCxnSpPr>
            <a:cxnSpLocks/>
          </p:cNvCxnSpPr>
          <p:nvPr/>
        </p:nvCxnSpPr>
        <p:spPr>
          <a:xfrm>
            <a:off x="8261091" y="4299986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DD0BDFD-FFC6-45BB-A1D7-5408A97764BA}"/>
              </a:ext>
            </a:extLst>
          </p:cNvPr>
          <p:cNvCxnSpPr>
            <a:cxnSpLocks/>
          </p:cNvCxnSpPr>
          <p:nvPr/>
        </p:nvCxnSpPr>
        <p:spPr>
          <a:xfrm>
            <a:off x="8276226" y="4304870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802A7F-AD64-4E30-B3B9-91A59D1EEE35}"/>
              </a:ext>
            </a:extLst>
          </p:cNvPr>
          <p:cNvCxnSpPr>
            <a:cxnSpLocks/>
          </p:cNvCxnSpPr>
          <p:nvPr/>
        </p:nvCxnSpPr>
        <p:spPr>
          <a:xfrm>
            <a:off x="8276226" y="4510358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CFA6C6A-5BB2-4395-B22E-BE8E619C06F9}"/>
              </a:ext>
            </a:extLst>
          </p:cNvPr>
          <p:cNvCxnSpPr>
            <a:cxnSpLocks/>
          </p:cNvCxnSpPr>
          <p:nvPr/>
        </p:nvCxnSpPr>
        <p:spPr>
          <a:xfrm>
            <a:off x="9277617" y="2763547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99E8D9D-980C-4DC6-9F69-035711E754E7}"/>
              </a:ext>
            </a:extLst>
          </p:cNvPr>
          <p:cNvSpPr txBox="1"/>
          <p:nvPr/>
        </p:nvSpPr>
        <p:spPr>
          <a:xfrm>
            <a:off x="8929707" y="299791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8BED2E-B25E-48F1-B264-C90B74659944}"/>
              </a:ext>
            </a:extLst>
          </p:cNvPr>
          <p:cNvSpPr txBox="1"/>
          <p:nvPr/>
        </p:nvSpPr>
        <p:spPr>
          <a:xfrm>
            <a:off x="9012685" y="391793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15EF0E-C59F-4D52-A8B8-AA0D7FDAA529}"/>
              </a:ext>
            </a:extLst>
          </p:cNvPr>
          <p:cNvSpPr txBox="1"/>
          <p:nvPr/>
        </p:nvSpPr>
        <p:spPr>
          <a:xfrm>
            <a:off x="8538413" y="410629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4596A1-416A-4217-87B4-944BA70C0C84}"/>
              </a:ext>
            </a:extLst>
          </p:cNvPr>
          <p:cNvSpPr txBox="1"/>
          <p:nvPr/>
        </p:nvSpPr>
        <p:spPr>
          <a:xfrm>
            <a:off x="8625620" y="4572411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E3A63C-9B4B-4B90-8D33-24A5CB109E24}"/>
              </a:ext>
            </a:extLst>
          </p:cNvPr>
          <p:cNvSpPr txBox="1"/>
          <p:nvPr/>
        </p:nvSpPr>
        <p:spPr>
          <a:xfrm>
            <a:off x="9252792" y="379892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0A06F2-1A59-4640-A8BE-DF06B0F81E0C}"/>
              </a:ext>
            </a:extLst>
          </p:cNvPr>
          <p:cNvSpPr txBox="1"/>
          <p:nvPr/>
        </p:nvSpPr>
        <p:spPr>
          <a:xfrm>
            <a:off x="8538413" y="322389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D001DB-C573-4B80-833B-9B799BCE4725}"/>
              </a:ext>
            </a:extLst>
          </p:cNvPr>
          <p:cNvSpPr txBox="1"/>
          <p:nvPr/>
        </p:nvSpPr>
        <p:spPr>
          <a:xfrm>
            <a:off x="8292117" y="2885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EA283A-D6C1-4427-BBFC-024A899AFC98}"/>
              </a:ext>
            </a:extLst>
          </p:cNvPr>
          <p:cNvSpPr txBox="1"/>
          <p:nvPr/>
        </p:nvSpPr>
        <p:spPr>
          <a:xfrm>
            <a:off x="7599074" y="226655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E22B251-4283-4D67-B223-ADE4279A4AA1}"/>
              </a:ext>
            </a:extLst>
          </p:cNvPr>
          <p:cNvCxnSpPr>
            <a:cxnSpLocks/>
          </p:cNvCxnSpPr>
          <p:nvPr/>
        </p:nvCxnSpPr>
        <p:spPr>
          <a:xfrm flipV="1">
            <a:off x="7312588" y="3540699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2F42BDC-0852-4166-BAC0-5E58CAEA59EB}"/>
              </a:ext>
            </a:extLst>
          </p:cNvPr>
          <p:cNvCxnSpPr>
            <a:cxnSpLocks/>
          </p:cNvCxnSpPr>
          <p:nvPr/>
        </p:nvCxnSpPr>
        <p:spPr>
          <a:xfrm flipH="1" flipV="1">
            <a:off x="7312588" y="3540699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4E099B-9607-4880-91B2-C0FC4402AA42}"/>
              </a:ext>
            </a:extLst>
          </p:cNvPr>
          <p:cNvCxnSpPr>
            <a:cxnSpLocks/>
          </p:cNvCxnSpPr>
          <p:nvPr/>
        </p:nvCxnSpPr>
        <p:spPr>
          <a:xfrm flipH="1" flipV="1">
            <a:off x="8258712" y="2608137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5F75CEE-4E82-4693-AD16-E8CFB87FD245}"/>
              </a:ext>
            </a:extLst>
          </p:cNvPr>
          <p:cNvCxnSpPr>
            <a:cxnSpLocks/>
          </p:cNvCxnSpPr>
          <p:nvPr/>
        </p:nvCxnSpPr>
        <p:spPr>
          <a:xfrm flipH="1" flipV="1">
            <a:off x="8252019" y="2604192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CB80B78-AB33-47B6-BAF1-56766314C34B}"/>
              </a:ext>
            </a:extLst>
          </p:cNvPr>
          <p:cNvSpPr txBox="1"/>
          <p:nvPr/>
        </p:nvSpPr>
        <p:spPr>
          <a:xfrm>
            <a:off x="7597122" y="320160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DF9BC2A-0E8C-44B9-8101-451A44653982}"/>
              </a:ext>
            </a:extLst>
          </p:cNvPr>
          <p:cNvSpPr txBox="1"/>
          <p:nvPr/>
        </p:nvSpPr>
        <p:spPr>
          <a:xfrm>
            <a:off x="8035944" y="29892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21B871E-366A-4171-B021-60FA08D0ACF8}"/>
              </a:ext>
            </a:extLst>
          </p:cNvPr>
          <p:cNvSpPr txBox="1"/>
          <p:nvPr/>
        </p:nvSpPr>
        <p:spPr>
          <a:xfrm>
            <a:off x="6887896" y="4906313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 an exploration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859A80-6F4C-46E2-8A75-2AC313C047B1}"/>
              </a:ext>
            </a:extLst>
          </p:cNvPr>
          <p:cNvSpPr txBox="1"/>
          <p:nvPr/>
        </p:nvSpPr>
        <p:spPr>
          <a:xfrm>
            <a:off x="6898374" y="4907078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Replay it a bunch of times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81ADEF-61F2-4947-95DA-3D231E8F6643}"/>
              </a:ext>
            </a:extLst>
          </p:cNvPr>
          <p:cNvSpPr txBox="1"/>
          <p:nvPr/>
        </p:nvSpPr>
        <p:spPr>
          <a:xfrm>
            <a:off x="6893480" y="4906313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Replay a different exploration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DA1176-9C72-43D0-8C85-D01D4872F723}"/>
              </a:ext>
            </a:extLst>
          </p:cNvPr>
          <p:cNvSpPr txBox="1"/>
          <p:nvPr/>
        </p:nvSpPr>
        <p:spPr>
          <a:xfrm>
            <a:off x="6886353" y="4898715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Replay it a bunch of times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7CADB3-C873-41A7-92CF-EDD34B9574A6}"/>
              </a:ext>
            </a:extLst>
          </p:cNvPr>
          <p:cNvSpPr txBox="1"/>
          <p:nvPr/>
        </p:nvSpPr>
        <p:spPr>
          <a:xfrm>
            <a:off x="7100863" y="390297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500"/>
                            </p:stCondLst>
                            <p:childTnLst>
                              <p:par>
                                <p:cTn id="1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/>
      <p:bldP spid="52" grpId="0"/>
      <p:bldP spid="53" grpId="0"/>
      <p:bldP spid="54" grpId="0"/>
      <p:bldP spid="57" grpId="0"/>
      <p:bldP spid="61" grpId="0"/>
      <p:bldP spid="63" grpId="0"/>
      <p:bldP spid="65" grpId="0"/>
      <p:bldP spid="66" grpId="0"/>
      <p:bldP spid="67" grpId="0"/>
      <p:bldP spid="76" grpId="0"/>
      <p:bldP spid="76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9" grpId="0"/>
      <p:bldP spid="89" grpId="1"/>
      <p:bldP spid="90" grpId="0"/>
      <p:bldP spid="90" grpId="1"/>
      <p:bldP spid="91" grpId="0" animBg="1"/>
      <p:bldP spid="92" grpId="0" animBg="1"/>
      <p:bldP spid="93" grpId="0" animBg="1"/>
      <p:bldP spid="94" grpId="0" animBg="1"/>
      <p:bldP spid="95" grpId="0"/>
      <p:bldP spid="9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1D65-AC88-4EDC-97F7-BE76274D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Problems with </a:t>
            </a:r>
            <a:r>
              <a:rPr lang="en-US" dirty="0" err="1"/>
              <a:t>QLearning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DC6B2-2F1E-497E-A716-379CDDC183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Continuous State space</a:t>
                </a:r>
              </a:p>
              <a:p>
                <a:pPr lvl="1"/>
                <a:r>
                  <a:rPr lang="en-US" dirty="0"/>
                  <a:t>Must approximate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by discretizing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Treats states as identities</a:t>
                </a:r>
              </a:p>
              <a:p>
                <a:pPr lvl="1"/>
                <a:r>
                  <a:rPr lang="en-US" dirty="0"/>
                  <a:t>No knowledge of how states relate</a:t>
                </a:r>
              </a:p>
              <a:p>
                <a:pPr lvl="1"/>
                <a:r>
                  <a:rPr lang="en-US" dirty="0"/>
                  <a:t>Requires many iterations to fill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Converging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can be difficult with randomized transitions/rewards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DC6B2-2F1E-497E-A716-379CDDC183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89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A2A2-2E94-E08B-E6F7-41041D60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B394-2FF8-2869-CD21-D65CA03E7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Elements of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</a:t>
            </a:r>
          </a:p>
          <a:p>
            <a:r>
              <a:rPr lang="en-US" dirty="0"/>
              <a:t>Reward function</a:t>
            </a:r>
          </a:p>
          <a:p>
            <a:r>
              <a:rPr lang="en-US" dirty="0"/>
              <a:t>Value function</a:t>
            </a:r>
          </a:p>
          <a:p>
            <a:r>
              <a:rPr lang="en-US" dirty="0"/>
              <a:t>Environmental model (optional)</a:t>
            </a:r>
          </a:p>
        </p:txBody>
      </p:sp>
    </p:spTree>
    <p:extLst>
      <p:ext uri="{BB962C8B-B14F-4D97-AF65-F5344CB8AC3E}">
        <p14:creationId xmlns:p14="http://schemas.microsoft.com/office/powerpoint/2010/main" val="407519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98DE3-B609-5B05-5457-881598B3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Reinforcement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DF36B-5EAA-8ABF-8B94-A860B87FB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Positive</a:t>
            </a:r>
          </a:p>
          <a:p>
            <a:pPr lvl="1" fontAlgn="base"/>
            <a:r>
              <a:rPr lang="en-US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Event, occurs due to a particular behavior</a:t>
            </a:r>
          </a:p>
          <a:p>
            <a:pPr lvl="1" fontAlgn="base"/>
            <a:r>
              <a:rPr lang="en-US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increases the strength and the frequency of the behavior</a:t>
            </a:r>
          </a:p>
          <a:p>
            <a:pPr marL="1200150" lvl="2" indent="-285750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Maximizes Performance</a:t>
            </a:r>
          </a:p>
          <a:p>
            <a:pPr marL="1200150" lvl="2" indent="-285750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Sustain Change for a long period of time</a:t>
            </a:r>
          </a:p>
          <a:p>
            <a:pPr marL="1200150" lvl="2" indent="-285750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Too much Reinforcement can overload states that can diminish the results</a:t>
            </a: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Negative</a:t>
            </a:r>
            <a:br>
              <a:rPr lang="en-US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Strengthening behavior to stop or avoid a negative condition 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Increases Behavior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Provide defiance to minimum performance standard</a:t>
            </a:r>
          </a:p>
          <a:p>
            <a:pPr marL="742950" lvl="1" indent="-285750"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Only provides enough to meet up the minimum behavior</a:t>
            </a:r>
          </a:p>
        </p:txBody>
      </p:sp>
    </p:spTree>
    <p:extLst>
      <p:ext uri="{BB962C8B-B14F-4D97-AF65-F5344CB8AC3E}">
        <p14:creationId xmlns:p14="http://schemas.microsoft.com/office/powerpoint/2010/main" val="426409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C2BC-F45B-4436-90B6-EABCB19A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E94C5-C99F-C44B-1CF7-D2168322A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Upper confidence bounds</a:t>
            </a:r>
          </a:p>
          <a:p>
            <a:pPr lvl="1"/>
            <a:r>
              <a:rPr lang="en-US" dirty="0"/>
              <a:t>Balances exploration and exploitation through its selection mechanism</a:t>
            </a:r>
          </a:p>
          <a:p>
            <a:r>
              <a:rPr lang="en-US" dirty="0"/>
              <a:t>Thompson learning</a:t>
            </a:r>
          </a:p>
          <a:p>
            <a:pPr lvl="1"/>
            <a:r>
              <a:rPr lang="en-US" dirty="0"/>
              <a:t>Uses ​​exploration and exploitation for the purpose of choosing actions that would maximize the rewards earned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3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A05-C44C-4016-AD22-3CF02B23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D758D-900E-4CE2-A491-FB643139DA91}"/>
              </a:ext>
            </a:extLst>
          </p:cNvPr>
          <p:cNvSpPr txBox="1"/>
          <p:nvPr/>
        </p:nvSpPr>
        <p:spPr>
          <a:xfrm>
            <a:off x="7885321" y="2768293"/>
            <a:ext cx="736868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7D3747-9534-4813-9291-189E5800FB47}"/>
              </a:ext>
            </a:extLst>
          </p:cNvPr>
          <p:cNvCxnSpPr>
            <a:cxnSpLocks/>
          </p:cNvCxnSpPr>
          <p:nvPr/>
        </p:nvCxnSpPr>
        <p:spPr>
          <a:xfrm>
            <a:off x="8947984" y="2951261"/>
            <a:ext cx="10382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AFEDC-7DDC-45AF-845B-C7E2DC4A389B}"/>
              </a:ext>
            </a:extLst>
          </p:cNvPr>
          <p:cNvCxnSpPr>
            <a:cxnSpLocks/>
          </p:cNvCxnSpPr>
          <p:nvPr/>
        </p:nvCxnSpPr>
        <p:spPr>
          <a:xfrm>
            <a:off x="9986211" y="2946206"/>
            <a:ext cx="0" cy="144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B5338-C7A3-4802-BC27-26A3E72F33C7}"/>
              </a:ext>
            </a:extLst>
          </p:cNvPr>
          <p:cNvCxnSpPr>
            <a:cxnSpLocks/>
          </p:cNvCxnSpPr>
          <p:nvPr/>
        </p:nvCxnSpPr>
        <p:spPr>
          <a:xfrm flipH="1">
            <a:off x="9081336" y="4395261"/>
            <a:ext cx="90487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61B6D1-25BF-4166-BC68-C7677D30953F}"/>
              </a:ext>
            </a:extLst>
          </p:cNvPr>
          <p:cNvSpPr txBox="1"/>
          <p:nvPr/>
        </p:nvSpPr>
        <p:spPr>
          <a:xfrm>
            <a:off x="7559527" y="4205540"/>
            <a:ext cx="138845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3A212-BDC0-499B-A2D2-790BAF51824B}"/>
              </a:ext>
            </a:extLst>
          </p:cNvPr>
          <p:cNvCxnSpPr>
            <a:cxnSpLocks/>
          </p:cNvCxnSpPr>
          <p:nvPr/>
        </p:nvCxnSpPr>
        <p:spPr>
          <a:xfrm>
            <a:off x="6471486" y="4495273"/>
            <a:ext cx="933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ED61A-DF0E-4A98-86B1-5C945791685D}"/>
              </a:ext>
            </a:extLst>
          </p:cNvPr>
          <p:cNvCxnSpPr>
            <a:cxnSpLocks/>
          </p:cNvCxnSpPr>
          <p:nvPr/>
        </p:nvCxnSpPr>
        <p:spPr>
          <a:xfrm>
            <a:off x="6465332" y="2852738"/>
            <a:ext cx="6154" cy="16425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D8B72-0E85-464D-BC1D-2CC820BEFBFA}"/>
              </a:ext>
            </a:extLst>
          </p:cNvPr>
          <p:cNvCxnSpPr>
            <a:cxnSpLocks/>
          </p:cNvCxnSpPr>
          <p:nvPr/>
        </p:nvCxnSpPr>
        <p:spPr>
          <a:xfrm>
            <a:off x="6471486" y="2852738"/>
            <a:ext cx="10880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737282-A896-4598-BA6F-B9F75100D781}"/>
              </a:ext>
            </a:extLst>
          </p:cNvPr>
          <p:cNvCxnSpPr>
            <a:cxnSpLocks/>
          </p:cNvCxnSpPr>
          <p:nvPr/>
        </p:nvCxnSpPr>
        <p:spPr>
          <a:xfrm>
            <a:off x="6690354" y="4280961"/>
            <a:ext cx="7145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DC863-A4E1-4598-95C0-3C46CB0AD5BA}"/>
              </a:ext>
            </a:extLst>
          </p:cNvPr>
          <p:cNvCxnSpPr>
            <a:cxnSpLocks/>
          </p:cNvCxnSpPr>
          <p:nvPr/>
        </p:nvCxnSpPr>
        <p:spPr>
          <a:xfrm>
            <a:off x="6681923" y="3090376"/>
            <a:ext cx="8431" cy="1190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DE3353-94CC-4345-AE08-64B2A8425FD3}"/>
              </a:ext>
            </a:extLst>
          </p:cNvPr>
          <p:cNvCxnSpPr>
            <a:cxnSpLocks/>
          </p:cNvCxnSpPr>
          <p:nvPr/>
        </p:nvCxnSpPr>
        <p:spPr>
          <a:xfrm>
            <a:off x="6690354" y="3090376"/>
            <a:ext cx="8691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CD2FFA-C076-403B-B912-ADD13ACE5CA7}"/>
              </a:ext>
            </a:extLst>
          </p:cNvPr>
          <p:cNvSpPr txBox="1"/>
          <p:nvPr/>
        </p:nvSpPr>
        <p:spPr>
          <a:xfrm rot="5400000">
            <a:off x="9776377" y="346925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33A631-8223-4C2A-AB84-D0CAB578AE1F}"/>
              </a:ext>
            </a:extLst>
          </p:cNvPr>
          <p:cNvSpPr txBox="1"/>
          <p:nvPr/>
        </p:nvSpPr>
        <p:spPr>
          <a:xfrm rot="16200000">
            <a:off x="5834710" y="3483539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AE71F-D879-415D-8B36-768955E28427}"/>
              </a:ext>
            </a:extLst>
          </p:cNvPr>
          <p:cNvSpPr txBox="1"/>
          <p:nvPr/>
        </p:nvSpPr>
        <p:spPr>
          <a:xfrm rot="5400000">
            <a:off x="6535120" y="3483540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15EDC7-8025-457B-AC0D-F6C8814C7A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0025" y="1938492"/>
                <a:ext cx="6164533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Learning to interact with an environment</a:t>
                </a:r>
              </a:p>
              <a:p>
                <a:pPr lvl="1"/>
                <a:r>
                  <a:rPr lang="en-US" dirty="0"/>
                  <a:t>Robots, games, process control</a:t>
                </a:r>
              </a:p>
              <a:p>
                <a:pPr lvl="1"/>
                <a:r>
                  <a:rPr lang="en-US" dirty="0"/>
                  <a:t>With limited human training</a:t>
                </a:r>
              </a:p>
              <a:p>
                <a:pPr lvl="1"/>
                <a:r>
                  <a:rPr lang="en-US" dirty="0"/>
                  <a:t>Where the ‘right thing’ isn’t obvious</a:t>
                </a:r>
              </a:p>
              <a:p>
                <a:endParaRPr lang="en-US" dirty="0"/>
              </a:p>
              <a:p>
                <a:r>
                  <a:rPr lang="en-US" dirty="0"/>
                  <a:t>Supervised Learning:</a:t>
                </a:r>
              </a:p>
              <a:p>
                <a:pPr lvl="1"/>
                <a:r>
                  <a:rPr lang="en-US" b="0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 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Reinforcement Learning:</a:t>
                </a:r>
              </a:p>
              <a:p>
                <a:pPr lvl="1"/>
                <a:r>
                  <a:rPr lang="en-US" dirty="0"/>
                  <a:t>Goal:</a:t>
                </a:r>
              </a:p>
              <a:p>
                <a:pPr marL="914400" lvl="2" indent="0">
                  <a:buNone/>
                </a:pP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Data: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𝑅𝑒𝑤𝑎𝑟𝑑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𝐼𝑛𝑡𝑒𝑟𝑎𝑐𝑡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𝐴𝑐𝑡𝑖𝑜𝑛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15EDC7-8025-457B-AC0D-F6C8814C7A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025" y="1938492"/>
                <a:ext cx="6164533" cy="4351338"/>
              </a:xfrm>
              <a:blipFill>
                <a:blip r:embed="rId2"/>
                <a:stretch>
                  <a:fillRect l="-1187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41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52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Exploration versus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Reinforcement learning agent should earn rewards</a:t>
            </a:r>
          </a:p>
          <a:p>
            <a:r>
              <a:rPr lang="en-US" dirty="0"/>
              <a:t>Agent prefers past actions found to producing reward</a:t>
            </a:r>
          </a:p>
          <a:p>
            <a:r>
              <a:rPr lang="en-US" dirty="0"/>
              <a:t>Agent exploits what it already knows to obtain reward</a:t>
            </a:r>
          </a:p>
          <a:p>
            <a:r>
              <a:rPr lang="en-US" dirty="0"/>
              <a:t>Agent selects untested actions to discover reward-producing actions</a:t>
            </a:r>
          </a:p>
          <a:p>
            <a:r>
              <a:rPr lang="en-US" dirty="0"/>
              <a:t>Agent explore actions to select better future actions</a:t>
            </a:r>
          </a:p>
          <a:p>
            <a:r>
              <a:rPr lang="en-US" dirty="0"/>
              <a:t>Trade-off between exploration and exploitation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5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from perceived environmental states to actions to be taken when in those states</a:t>
            </a:r>
          </a:p>
          <a:p>
            <a:r>
              <a:rPr lang="en-US" dirty="0"/>
              <a:t>Reinforcement learning agent uses a policy to select actions given the current environment state</a:t>
            </a:r>
          </a:p>
        </p:txBody>
      </p:sp>
    </p:spTree>
    <p:extLst>
      <p:ext uri="{BB962C8B-B14F-4D97-AF65-F5344CB8AC3E}">
        <p14:creationId xmlns:p14="http://schemas.microsoft.com/office/powerpoint/2010/main" val="988418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the goal</a:t>
            </a:r>
          </a:p>
          <a:p>
            <a:r>
              <a:rPr lang="en-US" dirty="0"/>
              <a:t>Indicates short term gain/good</a:t>
            </a:r>
          </a:p>
          <a:p>
            <a:r>
              <a:rPr lang="en-US" dirty="0"/>
              <a:t>On each time step, the environment sends a single number called the reward to the reinforcement learning agent</a:t>
            </a:r>
          </a:p>
          <a:p>
            <a:r>
              <a:rPr lang="en-US" dirty="0"/>
              <a:t>Agent’s objective to maximize total reward it receives overall</a:t>
            </a:r>
          </a:p>
          <a:p>
            <a:r>
              <a:rPr lang="en-US" dirty="0"/>
              <a:t>Reward signal used to alter the policy</a:t>
            </a:r>
          </a:p>
        </p:txBody>
      </p:sp>
    </p:spTree>
    <p:extLst>
      <p:ext uri="{BB962C8B-B14F-4D97-AF65-F5344CB8AC3E}">
        <p14:creationId xmlns:p14="http://schemas.microsoft.com/office/powerpoint/2010/main" val="2829124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1450</Words>
  <Application>Microsoft Office PowerPoint</Application>
  <PresentationFormat>Widescreen</PresentationFormat>
  <Paragraphs>384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Broadway</vt:lpstr>
      <vt:lpstr>Calibri</vt:lpstr>
      <vt:lpstr>Calibri Light</vt:lpstr>
      <vt:lpstr>Cambria Math</vt:lpstr>
      <vt:lpstr>Nunito</vt:lpstr>
      <vt:lpstr>Office Theme</vt:lpstr>
      <vt:lpstr>Reinforcement Learning</vt:lpstr>
      <vt:lpstr>What is Reinforcement Learning (RL)?</vt:lpstr>
      <vt:lpstr>4 Elements of Reinforcement Learning</vt:lpstr>
      <vt:lpstr>Types of Reinforcement</vt:lpstr>
      <vt:lpstr>Types of Reinforcement Learning</vt:lpstr>
      <vt:lpstr>Reinforcement Learning</vt:lpstr>
      <vt:lpstr>Exploration versus Exploitation</vt:lpstr>
      <vt:lpstr>Policy</vt:lpstr>
      <vt:lpstr>Reward Signal</vt:lpstr>
      <vt:lpstr>Value Function</vt:lpstr>
      <vt:lpstr>Value Function (cont)</vt:lpstr>
      <vt:lpstr>What is Deep Reinforcement Learning?</vt:lpstr>
      <vt:lpstr>Robotics and  Locomotion</vt:lpstr>
      <vt:lpstr>Example</vt:lpstr>
      <vt:lpstr>Simple Example of Agent in an Environment</vt:lpstr>
      <vt:lpstr>Policies</vt:lpstr>
      <vt:lpstr>Example of Q learning (some acceleration…) </vt:lpstr>
      <vt:lpstr>Example of Q learning (some acceleration…) </vt:lpstr>
      <vt:lpstr>Example of Q learning (Q ̂ after many, many runs…) </vt:lpstr>
      <vt:lpstr>Challenges for Reinforcement Learning</vt:lpstr>
      <vt:lpstr>Reward Shaping</vt:lpstr>
      <vt:lpstr>Memory</vt:lpstr>
      <vt:lpstr>Some Problems with QLearning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Greg V Placencia</dc:creator>
  <cp:lastModifiedBy>Greg V Placencia</cp:lastModifiedBy>
  <cp:revision>1</cp:revision>
  <dcterms:created xsi:type="dcterms:W3CDTF">2023-04-11T23:32:23Z</dcterms:created>
  <dcterms:modified xsi:type="dcterms:W3CDTF">2024-09-18T04:12:33Z</dcterms:modified>
</cp:coreProperties>
</file>